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sldIdLst>
    <p:sldId id="256" r:id="rId2"/>
    <p:sldId id="268" r:id="rId3"/>
    <p:sldId id="258" r:id="rId4"/>
    <p:sldId id="259" r:id="rId5"/>
    <p:sldId id="260" r:id="rId6"/>
    <p:sldId id="261" r:id="rId7"/>
    <p:sldId id="263" r:id="rId8"/>
    <p:sldId id="262" r:id="rId9"/>
    <p:sldId id="264" r:id="rId10"/>
    <p:sldId id="266" r:id="rId11"/>
    <p:sldId id="267"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97D227-1D51-452A-84BF-9C1724A07BE0}" type="doc">
      <dgm:prSet loTypeId="urn:microsoft.com/office/officeart/2005/8/layout/hierarchy1" loCatId="hierarchy" qsTypeId="urn:microsoft.com/office/officeart/2005/8/quickstyle/simple4" qsCatId="simple" csTypeId="urn:microsoft.com/office/officeart/2005/8/colors/colorful1" csCatId="colorful"/>
      <dgm:spPr/>
      <dgm:t>
        <a:bodyPr/>
        <a:lstStyle/>
        <a:p>
          <a:endParaRPr lang="en-US"/>
        </a:p>
      </dgm:t>
    </dgm:pt>
    <dgm:pt modelId="{6BBC139F-B916-4D47-B057-C3AAC394C352}">
      <dgm:prSet/>
      <dgm:spPr/>
      <dgm:t>
        <a:bodyPr/>
        <a:lstStyle/>
        <a:p>
          <a:r>
            <a:rPr lang="en-IN"/>
            <a:t>Computer Vision</a:t>
          </a:r>
          <a:endParaRPr lang="en-US"/>
        </a:p>
      </dgm:t>
    </dgm:pt>
    <dgm:pt modelId="{F520456C-359B-4882-BC0F-8A17CE8D10FA}" type="parTrans" cxnId="{0B1599B3-37A3-4AA0-989A-12B62F7ECC32}">
      <dgm:prSet/>
      <dgm:spPr/>
      <dgm:t>
        <a:bodyPr/>
        <a:lstStyle/>
        <a:p>
          <a:endParaRPr lang="en-US"/>
        </a:p>
      </dgm:t>
    </dgm:pt>
    <dgm:pt modelId="{BBEDCAD7-5C71-4B83-A117-28DD71BCA52C}" type="sibTrans" cxnId="{0B1599B3-37A3-4AA0-989A-12B62F7ECC32}">
      <dgm:prSet/>
      <dgm:spPr/>
      <dgm:t>
        <a:bodyPr/>
        <a:lstStyle/>
        <a:p>
          <a:endParaRPr lang="en-US"/>
        </a:p>
      </dgm:t>
    </dgm:pt>
    <dgm:pt modelId="{82596A75-13A0-464B-B436-19A33B9D9389}">
      <dgm:prSet/>
      <dgm:spPr/>
      <dgm:t>
        <a:bodyPr/>
        <a:lstStyle/>
        <a:p>
          <a:r>
            <a:rPr lang="en-IN"/>
            <a:t>Machine Learning</a:t>
          </a:r>
          <a:endParaRPr lang="en-US"/>
        </a:p>
      </dgm:t>
    </dgm:pt>
    <dgm:pt modelId="{C5DAC6A9-7737-4EBB-94F5-48F1374DC723}" type="parTrans" cxnId="{0D2181E1-E1D7-4968-8C76-4E1DFBA8895E}">
      <dgm:prSet/>
      <dgm:spPr/>
      <dgm:t>
        <a:bodyPr/>
        <a:lstStyle/>
        <a:p>
          <a:endParaRPr lang="en-US"/>
        </a:p>
      </dgm:t>
    </dgm:pt>
    <dgm:pt modelId="{B5B6FB63-68FF-4B01-A84D-25D28BD61CA1}" type="sibTrans" cxnId="{0D2181E1-E1D7-4968-8C76-4E1DFBA8895E}">
      <dgm:prSet/>
      <dgm:spPr/>
      <dgm:t>
        <a:bodyPr/>
        <a:lstStyle/>
        <a:p>
          <a:endParaRPr lang="en-US"/>
        </a:p>
      </dgm:t>
    </dgm:pt>
    <dgm:pt modelId="{B2585744-9480-4F34-B31A-D5333CDD0492}">
      <dgm:prSet/>
      <dgm:spPr/>
      <dgm:t>
        <a:bodyPr/>
        <a:lstStyle/>
        <a:p>
          <a:r>
            <a:rPr lang="en-IN"/>
            <a:t>React</a:t>
          </a:r>
          <a:endParaRPr lang="en-US"/>
        </a:p>
      </dgm:t>
    </dgm:pt>
    <dgm:pt modelId="{9E79A9DF-5986-4057-A24F-BE46DA459F6D}" type="parTrans" cxnId="{262B3088-62BE-4335-BBD8-793D69E6AAE3}">
      <dgm:prSet/>
      <dgm:spPr/>
      <dgm:t>
        <a:bodyPr/>
        <a:lstStyle/>
        <a:p>
          <a:endParaRPr lang="en-US"/>
        </a:p>
      </dgm:t>
    </dgm:pt>
    <dgm:pt modelId="{B4CBFE59-9A43-4F11-B586-726C024ECE61}" type="sibTrans" cxnId="{262B3088-62BE-4335-BBD8-793D69E6AAE3}">
      <dgm:prSet/>
      <dgm:spPr/>
      <dgm:t>
        <a:bodyPr/>
        <a:lstStyle/>
        <a:p>
          <a:endParaRPr lang="en-US"/>
        </a:p>
      </dgm:t>
    </dgm:pt>
    <dgm:pt modelId="{FEEFF5E1-9010-4C70-AA7E-5784F55C8302}">
      <dgm:prSet/>
      <dgm:spPr/>
      <dgm:t>
        <a:bodyPr/>
        <a:lstStyle/>
        <a:p>
          <a:r>
            <a:rPr lang="en-IN"/>
            <a:t>Next.js</a:t>
          </a:r>
          <a:endParaRPr lang="en-US"/>
        </a:p>
      </dgm:t>
    </dgm:pt>
    <dgm:pt modelId="{C671883C-6EDA-463D-9789-9139FBBDEA8C}" type="parTrans" cxnId="{B9572F4E-4BBF-425C-99D4-4FC44A3A8D1E}">
      <dgm:prSet/>
      <dgm:spPr/>
      <dgm:t>
        <a:bodyPr/>
        <a:lstStyle/>
        <a:p>
          <a:endParaRPr lang="en-US"/>
        </a:p>
      </dgm:t>
    </dgm:pt>
    <dgm:pt modelId="{CD8E8517-E37B-496C-8EEA-308E64F9CCD5}" type="sibTrans" cxnId="{B9572F4E-4BBF-425C-99D4-4FC44A3A8D1E}">
      <dgm:prSet/>
      <dgm:spPr/>
      <dgm:t>
        <a:bodyPr/>
        <a:lstStyle/>
        <a:p>
          <a:endParaRPr lang="en-US"/>
        </a:p>
      </dgm:t>
    </dgm:pt>
    <dgm:pt modelId="{8995DAC6-A078-47B4-B5CB-3A32AA7B4E4C}">
      <dgm:prSet/>
      <dgm:spPr/>
      <dgm:t>
        <a:bodyPr/>
        <a:lstStyle/>
        <a:p>
          <a:r>
            <a:rPr lang="en-IN"/>
            <a:t>Python</a:t>
          </a:r>
          <a:endParaRPr lang="en-US"/>
        </a:p>
      </dgm:t>
    </dgm:pt>
    <dgm:pt modelId="{026EB310-08CA-4006-BAA9-0A8BD8355128}" type="parTrans" cxnId="{72D90949-41B4-460E-B340-04B96A8C6983}">
      <dgm:prSet/>
      <dgm:spPr/>
      <dgm:t>
        <a:bodyPr/>
        <a:lstStyle/>
        <a:p>
          <a:endParaRPr lang="en-US"/>
        </a:p>
      </dgm:t>
    </dgm:pt>
    <dgm:pt modelId="{70B6FFDD-191A-400D-8D6F-C12228A09FC0}" type="sibTrans" cxnId="{72D90949-41B4-460E-B340-04B96A8C6983}">
      <dgm:prSet/>
      <dgm:spPr/>
      <dgm:t>
        <a:bodyPr/>
        <a:lstStyle/>
        <a:p>
          <a:endParaRPr lang="en-US"/>
        </a:p>
      </dgm:t>
    </dgm:pt>
    <dgm:pt modelId="{0413C723-5C71-4D9F-9E25-F0A575355DBB}" type="pres">
      <dgm:prSet presAssocID="{0C97D227-1D51-452A-84BF-9C1724A07BE0}" presName="hierChild1" presStyleCnt="0">
        <dgm:presLayoutVars>
          <dgm:chPref val="1"/>
          <dgm:dir/>
          <dgm:animOne val="branch"/>
          <dgm:animLvl val="lvl"/>
          <dgm:resizeHandles/>
        </dgm:presLayoutVars>
      </dgm:prSet>
      <dgm:spPr/>
    </dgm:pt>
    <dgm:pt modelId="{A21FEFE8-DF00-45BF-8ECA-86192B2BB328}" type="pres">
      <dgm:prSet presAssocID="{6BBC139F-B916-4D47-B057-C3AAC394C352}" presName="hierRoot1" presStyleCnt="0"/>
      <dgm:spPr/>
    </dgm:pt>
    <dgm:pt modelId="{5E564F0F-03ED-41E7-A8E5-5061D97F24DE}" type="pres">
      <dgm:prSet presAssocID="{6BBC139F-B916-4D47-B057-C3AAC394C352}" presName="composite" presStyleCnt="0"/>
      <dgm:spPr/>
    </dgm:pt>
    <dgm:pt modelId="{B06451F6-7F02-4F43-9BEC-43DB9C3D3FD1}" type="pres">
      <dgm:prSet presAssocID="{6BBC139F-B916-4D47-B057-C3AAC394C352}" presName="background" presStyleLbl="node0" presStyleIdx="0" presStyleCnt="5"/>
      <dgm:spPr/>
    </dgm:pt>
    <dgm:pt modelId="{443B39BA-E6E3-4241-B93B-9673AE7C4F77}" type="pres">
      <dgm:prSet presAssocID="{6BBC139F-B916-4D47-B057-C3AAC394C352}" presName="text" presStyleLbl="fgAcc0" presStyleIdx="0" presStyleCnt="5">
        <dgm:presLayoutVars>
          <dgm:chPref val="3"/>
        </dgm:presLayoutVars>
      </dgm:prSet>
      <dgm:spPr/>
    </dgm:pt>
    <dgm:pt modelId="{A72B0B6C-7FEF-4249-AAF7-BD88D36E481E}" type="pres">
      <dgm:prSet presAssocID="{6BBC139F-B916-4D47-B057-C3AAC394C352}" presName="hierChild2" presStyleCnt="0"/>
      <dgm:spPr/>
    </dgm:pt>
    <dgm:pt modelId="{86C3C3ED-8E09-462C-9FB1-636156734BD0}" type="pres">
      <dgm:prSet presAssocID="{82596A75-13A0-464B-B436-19A33B9D9389}" presName="hierRoot1" presStyleCnt="0"/>
      <dgm:spPr/>
    </dgm:pt>
    <dgm:pt modelId="{30CBFBD9-065B-4633-98AD-66C8150781D6}" type="pres">
      <dgm:prSet presAssocID="{82596A75-13A0-464B-B436-19A33B9D9389}" presName="composite" presStyleCnt="0"/>
      <dgm:spPr/>
    </dgm:pt>
    <dgm:pt modelId="{6968F1AB-6BF4-46EC-9B45-0877F9180C8E}" type="pres">
      <dgm:prSet presAssocID="{82596A75-13A0-464B-B436-19A33B9D9389}" presName="background" presStyleLbl="node0" presStyleIdx="1" presStyleCnt="5"/>
      <dgm:spPr/>
    </dgm:pt>
    <dgm:pt modelId="{681B5A9F-145A-4B38-8216-E32D47FC27B7}" type="pres">
      <dgm:prSet presAssocID="{82596A75-13A0-464B-B436-19A33B9D9389}" presName="text" presStyleLbl="fgAcc0" presStyleIdx="1" presStyleCnt="5">
        <dgm:presLayoutVars>
          <dgm:chPref val="3"/>
        </dgm:presLayoutVars>
      </dgm:prSet>
      <dgm:spPr/>
    </dgm:pt>
    <dgm:pt modelId="{40FF9D53-49B4-4B0D-A1AA-DC7B8F0BC6EB}" type="pres">
      <dgm:prSet presAssocID="{82596A75-13A0-464B-B436-19A33B9D9389}" presName="hierChild2" presStyleCnt="0"/>
      <dgm:spPr/>
    </dgm:pt>
    <dgm:pt modelId="{850C5ABB-9F36-4EC1-8A01-7E1FB633355F}" type="pres">
      <dgm:prSet presAssocID="{B2585744-9480-4F34-B31A-D5333CDD0492}" presName="hierRoot1" presStyleCnt="0"/>
      <dgm:spPr/>
    </dgm:pt>
    <dgm:pt modelId="{8605C26B-1FE0-453D-A3D5-C6D9AFC4B4A4}" type="pres">
      <dgm:prSet presAssocID="{B2585744-9480-4F34-B31A-D5333CDD0492}" presName="composite" presStyleCnt="0"/>
      <dgm:spPr/>
    </dgm:pt>
    <dgm:pt modelId="{1C9FCB64-59DD-4F0F-AD43-EFB330183437}" type="pres">
      <dgm:prSet presAssocID="{B2585744-9480-4F34-B31A-D5333CDD0492}" presName="background" presStyleLbl="node0" presStyleIdx="2" presStyleCnt="5"/>
      <dgm:spPr/>
    </dgm:pt>
    <dgm:pt modelId="{A7100B36-A821-477D-9D11-9574CC3A9202}" type="pres">
      <dgm:prSet presAssocID="{B2585744-9480-4F34-B31A-D5333CDD0492}" presName="text" presStyleLbl="fgAcc0" presStyleIdx="2" presStyleCnt="5">
        <dgm:presLayoutVars>
          <dgm:chPref val="3"/>
        </dgm:presLayoutVars>
      </dgm:prSet>
      <dgm:spPr/>
    </dgm:pt>
    <dgm:pt modelId="{960CCDCD-46FE-4874-B9F7-2A6E7AD7CA3E}" type="pres">
      <dgm:prSet presAssocID="{B2585744-9480-4F34-B31A-D5333CDD0492}" presName="hierChild2" presStyleCnt="0"/>
      <dgm:spPr/>
    </dgm:pt>
    <dgm:pt modelId="{F836F285-F57D-46B8-8E12-2E66927F563C}" type="pres">
      <dgm:prSet presAssocID="{FEEFF5E1-9010-4C70-AA7E-5784F55C8302}" presName="hierRoot1" presStyleCnt="0"/>
      <dgm:spPr/>
    </dgm:pt>
    <dgm:pt modelId="{0F931278-B6D2-4CFA-B44A-1193E5407FBE}" type="pres">
      <dgm:prSet presAssocID="{FEEFF5E1-9010-4C70-AA7E-5784F55C8302}" presName="composite" presStyleCnt="0"/>
      <dgm:spPr/>
    </dgm:pt>
    <dgm:pt modelId="{EB19B0F7-1919-4D92-A2D8-DC15794C497B}" type="pres">
      <dgm:prSet presAssocID="{FEEFF5E1-9010-4C70-AA7E-5784F55C8302}" presName="background" presStyleLbl="node0" presStyleIdx="3" presStyleCnt="5"/>
      <dgm:spPr/>
    </dgm:pt>
    <dgm:pt modelId="{A8B32F17-8DFB-4A29-BA63-F527F67E10FE}" type="pres">
      <dgm:prSet presAssocID="{FEEFF5E1-9010-4C70-AA7E-5784F55C8302}" presName="text" presStyleLbl="fgAcc0" presStyleIdx="3" presStyleCnt="5">
        <dgm:presLayoutVars>
          <dgm:chPref val="3"/>
        </dgm:presLayoutVars>
      </dgm:prSet>
      <dgm:spPr/>
    </dgm:pt>
    <dgm:pt modelId="{F86E4292-530D-4DB7-AD7B-1F47AAB69F62}" type="pres">
      <dgm:prSet presAssocID="{FEEFF5E1-9010-4C70-AA7E-5784F55C8302}" presName="hierChild2" presStyleCnt="0"/>
      <dgm:spPr/>
    </dgm:pt>
    <dgm:pt modelId="{77377E5F-0087-4AA8-8391-332B6B6F018E}" type="pres">
      <dgm:prSet presAssocID="{8995DAC6-A078-47B4-B5CB-3A32AA7B4E4C}" presName="hierRoot1" presStyleCnt="0"/>
      <dgm:spPr/>
    </dgm:pt>
    <dgm:pt modelId="{2E261A37-9F60-4268-B917-A7743EAC11D9}" type="pres">
      <dgm:prSet presAssocID="{8995DAC6-A078-47B4-B5CB-3A32AA7B4E4C}" presName="composite" presStyleCnt="0"/>
      <dgm:spPr/>
    </dgm:pt>
    <dgm:pt modelId="{DFD078AA-7BBB-4AD4-A14D-4FF3F6BFE79B}" type="pres">
      <dgm:prSet presAssocID="{8995DAC6-A078-47B4-B5CB-3A32AA7B4E4C}" presName="background" presStyleLbl="node0" presStyleIdx="4" presStyleCnt="5"/>
      <dgm:spPr/>
    </dgm:pt>
    <dgm:pt modelId="{EFD2101C-2CA4-4C59-B462-CA9BA9E7987B}" type="pres">
      <dgm:prSet presAssocID="{8995DAC6-A078-47B4-B5CB-3A32AA7B4E4C}" presName="text" presStyleLbl="fgAcc0" presStyleIdx="4" presStyleCnt="5">
        <dgm:presLayoutVars>
          <dgm:chPref val="3"/>
        </dgm:presLayoutVars>
      </dgm:prSet>
      <dgm:spPr/>
    </dgm:pt>
    <dgm:pt modelId="{F45DC6DC-76CA-482C-A1A4-6E9CEE0A9C06}" type="pres">
      <dgm:prSet presAssocID="{8995DAC6-A078-47B4-B5CB-3A32AA7B4E4C}" presName="hierChild2" presStyleCnt="0"/>
      <dgm:spPr/>
    </dgm:pt>
  </dgm:ptLst>
  <dgm:cxnLst>
    <dgm:cxn modelId="{303AA90C-1355-478B-A082-93A4BE0FAA08}" type="presOf" srcId="{6BBC139F-B916-4D47-B057-C3AAC394C352}" destId="{443B39BA-E6E3-4241-B93B-9673AE7C4F77}" srcOrd="0" destOrd="0" presId="urn:microsoft.com/office/officeart/2005/8/layout/hierarchy1"/>
    <dgm:cxn modelId="{C4DF523E-9C47-4B19-965D-158A77B6C5F8}" type="presOf" srcId="{FEEFF5E1-9010-4C70-AA7E-5784F55C8302}" destId="{A8B32F17-8DFB-4A29-BA63-F527F67E10FE}" srcOrd="0" destOrd="0" presId="urn:microsoft.com/office/officeart/2005/8/layout/hierarchy1"/>
    <dgm:cxn modelId="{134DF346-BF24-404C-BF8F-AD1EBBB84047}" type="presOf" srcId="{0C97D227-1D51-452A-84BF-9C1724A07BE0}" destId="{0413C723-5C71-4D9F-9E25-F0A575355DBB}" srcOrd="0" destOrd="0" presId="urn:microsoft.com/office/officeart/2005/8/layout/hierarchy1"/>
    <dgm:cxn modelId="{72D90949-41B4-460E-B340-04B96A8C6983}" srcId="{0C97D227-1D51-452A-84BF-9C1724A07BE0}" destId="{8995DAC6-A078-47B4-B5CB-3A32AA7B4E4C}" srcOrd="4" destOrd="0" parTransId="{026EB310-08CA-4006-BAA9-0A8BD8355128}" sibTransId="{70B6FFDD-191A-400D-8D6F-C12228A09FC0}"/>
    <dgm:cxn modelId="{B9572F4E-4BBF-425C-99D4-4FC44A3A8D1E}" srcId="{0C97D227-1D51-452A-84BF-9C1724A07BE0}" destId="{FEEFF5E1-9010-4C70-AA7E-5784F55C8302}" srcOrd="3" destOrd="0" parTransId="{C671883C-6EDA-463D-9789-9139FBBDEA8C}" sibTransId="{CD8E8517-E37B-496C-8EEA-308E64F9CCD5}"/>
    <dgm:cxn modelId="{262B3088-62BE-4335-BBD8-793D69E6AAE3}" srcId="{0C97D227-1D51-452A-84BF-9C1724A07BE0}" destId="{B2585744-9480-4F34-B31A-D5333CDD0492}" srcOrd="2" destOrd="0" parTransId="{9E79A9DF-5986-4057-A24F-BE46DA459F6D}" sibTransId="{B4CBFE59-9A43-4F11-B586-726C024ECE61}"/>
    <dgm:cxn modelId="{34EF32A6-8557-498E-90FF-D28D4FC3983B}" type="presOf" srcId="{82596A75-13A0-464B-B436-19A33B9D9389}" destId="{681B5A9F-145A-4B38-8216-E32D47FC27B7}" srcOrd="0" destOrd="0" presId="urn:microsoft.com/office/officeart/2005/8/layout/hierarchy1"/>
    <dgm:cxn modelId="{5F072EAB-A1D7-4D2C-80C5-867A1ABF8A86}" type="presOf" srcId="{8995DAC6-A078-47B4-B5CB-3A32AA7B4E4C}" destId="{EFD2101C-2CA4-4C59-B462-CA9BA9E7987B}" srcOrd="0" destOrd="0" presId="urn:microsoft.com/office/officeart/2005/8/layout/hierarchy1"/>
    <dgm:cxn modelId="{0B1599B3-37A3-4AA0-989A-12B62F7ECC32}" srcId="{0C97D227-1D51-452A-84BF-9C1724A07BE0}" destId="{6BBC139F-B916-4D47-B057-C3AAC394C352}" srcOrd="0" destOrd="0" parTransId="{F520456C-359B-4882-BC0F-8A17CE8D10FA}" sibTransId="{BBEDCAD7-5C71-4B83-A117-28DD71BCA52C}"/>
    <dgm:cxn modelId="{BFFC1CCD-A586-42B0-B753-9C15F9AEC992}" type="presOf" srcId="{B2585744-9480-4F34-B31A-D5333CDD0492}" destId="{A7100B36-A821-477D-9D11-9574CC3A9202}" srcOrd="0" destOrd="0" presId="urn:microsoft.com/office/officeart/2005/8/layout/hierarchy1"/>
    <dgm:cxn modelId="{0D2181E1-E1D7-4968-8C76-4E1DFBA8895E}" srcId="{0C97D227-1D51-452A-84BF-9C1724A07BE0}" destId="{82596A75-13A0-464B-B436-19A33B9D9389}" srcOrd="1" destOrd="0" parTransId="{C5DAC6A9-7737-4EBB-94F5-48F1374DC723}" sibTransId="{B5B6FB63-68FF-4B01-A84D-25D28BD61CA1}"/>
    <dgm:cxn modelId="{6C1E68AA-B3AE-4195-8699-C0FF30FCFEB9}" type="presParOf" srcId="{0413C723-5C71-4D9F-9E25-F0A575355DBB}" destId="{A21FEFE8-DF00-45BF-8ECA-86192B2BB328}" srcOrd="0" destOrd="0" presId="urn:microsoft.com/office/officeart/2005/8/layout/hierarchy1"/>
    <dgm:cxn modelId="{EF654092-B15F-4666-B1AB-962F141CC8EE}" type="presParOf" srcId="{A21FEFE8-DF00-45BF-8ECA-86192B2BB328}" destId="{5E564F0F-03ED-41E7-A8E5-5061D97F24DE}" srcOrd="0" destOrd="0" presId="urn:microsoft.com/office/officeart/2005/8/layout/hierarchy1"/>
    <dgm:cxn modelId="{9B08EF27-4594-422F-A0EA-520753632F6E}" type="presParOf" srcId="{5E564F0F-03ED-41E7-A8E5-5061D97F24DE}" destId="{B06451F6-7F02-4F43-9BEC-43DB9C3D3FD1}" srcOrd="0" destOrd="0" presId="urn:microsoft.com/office/officeart/2005/8/layout/hierarchy1"/>
    <dgm:cxn modelId="{7A518D41-B2B0-4257-BD7F-A64ECC7EBCC2}" type="presParOf" srcId="{5E564F0F-03ED-41E7-A8E5-5061D97F24DE}" destId="{443B39BA-E6E3-4241-B93B-9673AE7C4F77}" srcOrd="1" destOrd="0" presId="urn:microsoft.com/office/officeart/2005/8/layout/hierarchy1"/>
    <dgm:cxn modelId="{32E63347-3D5B-4175-AED8-E7143E15168B}" type="presParOf" srcId="{A21FEFE8-DF00-45BF-8ECA-86192B2BB328}" destId="{A72B0B6C-7FEF-4249-AAF7-BD88D36E481E}" srcOrd="1" destOrd="0" presId="urn:microsoft.com/office/officeart/2005/8/layout/hierarchy1"/>
    <dgm:cxn modelId="{4FC24724-1420-4742-9224-10D3106BB260}" type="presParOf" srcId="{0413C723-5C71-4D9F-9E25-F0A575355DBB}" destId="{86C3C3ED-8E09-462C-9FB1-636156734BD0}" srcOrd="1" destOrd="0" presId="urn:microsoft.com/office/officeart/2005/8/layout/hierarchy1"/>
    <dgm:cxn modelId="{B6DB4A6B-2EB6-48A2-A671-DE96D844B01D}" type="presParOf" srcId="{86C3C3ED-8E09-462C-9FB1-636156734BD0}" destId="{30CBFBD9-065B-4633-98AD-66C8150781D6}" srcOrd="0" destOrd="0" presId="urn:microsoft.com/office/officeart/2005/8/layout/hierarchy1"/>
    <dgm:cxn modelId="{4F47D2F8-57D6-4905-9727-1FB5F747713F}" type="presParOf" srcId="{30CBFBD9-065B-4633-98AD-66C8150781D6}" destId="{6968F1AB-6BF4-46EC-9B45-0877F9180C8E}" srcOrd="0" destOrd="0" presId="urn:microsoft.com/office/officeart/2005/8/layout/hierarchy1"/>
    <dgm:cxn modelId="{606033B9-8500-4D8B-87B0-E23F3DE0C0A9}" type="presParOf" srcId="{30CBFBD9-065B-4633-98AD-66C8150781D6}" destId="{681B5A9F-145A-4B38-8216-E32D47FC27B7}" srcOrd="1" destOrd="0" presId="urn:microsoft.com/office/officeart/2005/8/layout/hierarchy1"/>
    <dgm:cxn modelId="{ECB49838-CA1E-4CEC-8E51-F44F4D43F13D}" type="presParOf" srcId="{86C3C3ED-8E09-462C-9FB1-636156734BD0}" destId="{40FF9D53-49B4-4B0D-A1AA-DC7B8F0BC6EB}" srcOrd="1" destOrd="0" presId="urn:microsoft.com/office/officeart/2005/8/layout/hierarchy1"/>
    <dgm:cxn modelId="{D4A9D0AC-67EB-4348-AB08-E6CC460B030B}" type="presParOf" srcId="{0413C723-5C71-4D9F-9E25-F0A575355DBB}" destId="{850C5ABB-9F36-4EC1-8A01-7E1FB633355F}" srcOrd="2" destOrd="0" presId="urn:microsoft.com/office/officeart/2005/8/layout/hierarchy1"/>
    <dgm:cxn modelId="{655D7FAE-5B27-4685-B819-06ED65F879A8}" type="presParOf" srcId="{850C5ABB-9F36-4EC1-8A01-7E1FB633355F}" destId="{8605C26B-1FE0-453D-A3D5-C6D9AFC4B4A4}" srcOrd="0" destOrd="0" presId="urn:microsoft.com/office/officeart/2005/8/layout/hierarchy1"/>
    <dgm:cxn modelId="{F673961F-C694-4011-842B-9893375F9E49}" type="presParOf" srcId="{8605C26B-1FE0-453D-A3D5-C6D9AFC4B4A4}" destId="{1C9FCB64-59DD-4F0F-AD43-EFB330183437}" srcOrd="0" destOrd="0" presId="urn:microsoft.com/office/officeart/2005/8/layout/hierarchy1"/>
    <dgm:cxn modelId="{CC92F7F0-359D-45D1-BBA3-C42AE085CCC9}" type="presParOf" srcId="{8605C26B-1FE0-453D-A3D5-C6D9AFC4B4A4}" destId="{A7100B36-A821-477D-9D11-9574CC3A9202}" srcOrd="1" destOrd="0" presId="urn:microsoft.com/office/officeart/2005/8/layout/hierarchy1"/>
    <dgm:cxn modelId="{902433B3-637D-4423-B4FB-4AA1822EEA12}" type="presParOf" srcId="{850C5ABB-9F36-4EC1-8A01-7E1FB633355F}" destId="{960CCDCD-46FE-4874-B9F7-2A6E7AD7CA3E}" srcOrd="1" destOrd="0" presId="urn:microsoft.com/office/officeart/2005/8/layout/hierarchy1"/>
    <dgm:cxn modelId="{72E7BCAD-1674-4915-B195-2AF4996FC8A9}" type="presParOf" srcId="{0413C723-5C71-4D9F-9E25-F0A575355DBB}" destId="{F836F285-F57D-46B8-8E12-2E66927F563C}" srcOrd="3" destOrd="0" presId="urn:microsoft.com/office/officeart/2005/8/layout/hierarchy1"/>
    <dgm:cxn modelId="{3826D672-29A8-4187-9F5D-B17976B96299}" type="presParOf" srcId="{F836F285-F57D-46B8-8E12-2E66927F563C}" destId="{0F931278-B6D2-4CFA-B44A-1193E5407FBE}" srcOrd="0" destOrd="0" presId="urn:microsoft.com/office/officeart/2005/8/layout/hierarchy1"/>
    <dgm:cxn modelId="{0E62FD96-35DF-4A66-BDEB-764FD7DE66C4}" type="presParOf" srcId="{0F931278-B6D2-4CFA-B44A-1193E5407FBE}" destId="{EB19B0F7-1919-4D92-A2D8-DC15794C497B}" srcOrd="0" destOrd="0" presId="urn:microsoft.com/office/officeart/2005/8/layout/hierarchy1"/>
    <dgm:cxn modelId="{E679C7BE-9B84-4AF3-B6C8-9BDE28FA2C05}" type="presParOf" srcId="{0F931278-B6D2-4CFA-B44A-1193E5407FBE}" destId="{A8B32F17-8DFB-4A29-BA63-F527F67E10FE}" srcOrd="1" destOrd="0" presId="urn:microsoft.com/office/officeart/2005/8/layout/hierarchy1"/>
    <dgm:cxn modelId="{0BFEE81B-32BA-4DD5-BCFB-2851F54F7D3F}" type="presParOf" srcId="{F836F285-F57D-46B8-8E12-2E66927F563C}" destId="{F86E4292-530D-4DB7-AD7B-1F47AAB69F62}" srcOrd="1" destOrd="0" presId="urn:microsoft.com/office/officeart/2005/8/layout/hierarchy1"/>
    <dgm:cxn modelId="{5C6C3F6A-B15C-4DEC-A9DD-15B067E99F10}" type="presParOf" srcId="{0413C723-5C71-4D9F-9E25-F0A575355DBB}" destId="{77377E5F-0087-4AA8-8391-332B6B6F018E}" srcOrd="4" destOrd="0" presId="urn:microsoft.com/office/officeart/2005/8/layout/hierarchy1"/>
    <dgm:cxn modelId="{166F3FC5-3255-4A6D-9822-3E5A093827EF}" type="presParOf" srcId="{77377E5F-0087-4AA8-8391-332B6B6F018E}" destId="{2E261A37-9F60-4268-B917-A7743EAC11D9}" srcOrd="0" destOrd="0" presId="urn:microsoft.com/office/officeart/2005/8/layout/hierarchy1"/>
    <dgm:cxn modelId="{560E2D6F-0730-4D31-961E-1AA4AAC3D72C}" type="presParOf" srcId="{2E261A37-9F60-4268-B917-A7743EAC11D9}" destId="{DFD078AA-7BBB-4AD4-A14D-4FF3F6BFE79B}" srcOrd="0" destOrd="0" presId="urn:microsoft.com/office/officeart/2005/8/layout/hierarchy1"/>
    <dgm:cxn modelId="{2B360CF7-B3CA-49F0-BDC4-52712E5766CF}" type="presParOf" srcId="{2E261A37-9F60-4268-B917-A7743EAC11D9}" destId="{EFD2101C-2CA4-4C59-B462-CA9BA9E7987B}" srcOrd="1" destOrd="0" presId="urn:microsoft.com/office/officeart/2005/8/layout/hierarchy1"/>
    <dgm:cxn modelId="{E289243A-05A8-460A-9670-CCC820EE90D0}" type="presParOf" srcId="{77377E5F-0087-4AA8-8391-332B6B6F018E}" destId="{F45DC6DC-76CA-482C-A1A4-6E9CEE0A9C0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4660F4-FD06-4AB1-AB46-02CFA5114233}" type="doc">
      <dgm:prSet loTypeId="urn:microsoft.com/office/officeart/2008/layout/AlternatingHexagons" loCatId="list" qsTypeId="urn:microsoft.com/office/officeart/2005/8/quickstyle/simple4" qsCatId="simple" csTypeId="urn:microsoft.com/office/officeart/2005/8/colors/accent1_2" csCatId="accent1"/>
      <dgm:spPr/>
      <dgm:t>
        <a:bodyPr/>
        <a:lstStyle/>
        <a:p>
          <a:endParaRPr lang="en-US"/>
        </a:p>
      </dgm:t>
    </dgm:pt>
    <dgm:pt modelId="{00F79EC2-3D67-4AD3-AA09-D6E139E9D07C}">
      <dgm:prSet/>
      <dgm:spPr/>
      <dgm:t>
        <a:bodyPr/>
        <a:lstStyle/>
        <a:p>
          <a:r>
            <a:rPr lang="en-IN"/>
            <a:t>Town.</a:t>
          </a:r>
          <a:endParaRPr lang="en-US"/>
        </a:p>
      </dgm:t>
    </dgm:pt>
    <dgm:pt modelId="{6F9860D6-096B-4FCF-9A98-673F19D5DE5E}" type="parTrans" cxnId="{6B831F5A-9D2B-4012-8420-CF92EF193DF8}">
      <dgm:prSet/>
      <dgm:spPr/>
      <dgm:t>
        <a:bodyPr/>
        <a:lstStyle/>
        <a:p>
          <a:endParaRPr lang="en-US"/>
        </a:p>
      </dgm:t>
    </dgm:pt>
    <dgm:pt modelId="{516F09C5-4D8D-4402-9AA0-58FD5728A8B9}" type="sibTrans" cxnId="{6B831F5A-9D2B-4012-8420-CF92EF193DF8}">
      <dgm:prSet/>
      <dgm:spPr/>
      <dgm:t>
        <a:bodyPr/>
        <a:lstStyle/>
        <a:p>
          <a:endParaRPr lang="en-US"/>
        </a:p>
      </dgm:t>
    </dgm:pt>
    <dgm:pt modelId="{1006B3F6-1029-4768-9E40-62AF2D5EF65B}">
      <dgm:prSet/>
      <dgm:spPr/>
      <dgm:t>
        <a:bodyPr/>
        <a:lstStyle/>
        <a:p>
          <a:r>
            <a:rPr lang="en-IN"/>
            <a:t>Big Cities.</a:t>
          </a:r>
          <a:endParaRPr lang="en-US"/>
        </a:p>
      </dgm:t>
    </dgm:pt>
    <dgm:pt modelId="{4B719C9B-FD14-4513-B502-750D819A0BA6}" type="parTrans" cxnId="{6FFBD485-C921-427D-BC14-87D8A381A390}">
      <dgm:prSet/>
      <dgm:spPr/>
      <dgm:t>
        <a:bodyPr/>
        <a:lstStyle/>
        <a:p>
          <a:endParaRPr lang="en-US"/>
        </a:p>
      </dgm:t>
    </dgm:pt>
    <dgm:pt modelId="{0F44F294-0FC4-463E-80C6-9024A5F8DA93}" type="sibTrans" cxnId="{6FFBD485-C921-427D-BC14-87D8A381A390}">
      <dgm:prSet/>
      <dgm:spPr/>
      <dgm:t>
        <a:bodyPr/>
        <a:lstStyle/>
        <a:p>
          <a:endParaRPr lang="en-US"/>
        </a:p>
      </dgm:t>
    </dgm:pt>
    <dgm:pt modelId="{90FA7772-E5A8-4113-A33E-2CDCB47705D1}">
      <dgm:prSet/>
      <dgm:spPr/>
      <dgm:t>
        <a:bodyPr/>
        <a:lstStyle/>
        <a:p>
          <a:r>
            <a:rPr lang="en-IN"/>
            <a:t>Metro Stations.</a:t>
          </a:r>
          <a:endParaRPr lang="en-US"/>
        </a:p>
      </dgm:t>
    </dgm:pt>
    <dgm:pt modelId="{97A2DF77-2C25-469A-8B10-459EAC4369BA}" type="parTrans" cxnId="{87DB3042-6EBF-4AB5-945B-51D9ACF5357E}">
      <dgm:prSet/>
      <dgm:spPr/>
      <dgm:t>
        <a:bodyPr/>
        <a:lstStyle/>
        <a:p>
          <a:endParaRPr lang="en-US"/>
        </a:p>
      </dgm:t>
    </dgm:pt>
    <dgm:pt modelId="{B179785F-B376-4AF3-B25D-B30326EF8C3C}" type="sibTrans" cxnId="{87DB3042-6EBF-4AB5-945B-51D9ACF5357E}">
      <dgm:prSet/>
      <dgm:spPr/>
      <dgm:t>
        <a:bodyPr/>
        <a:lstStyle/>
        <a:p>
          <a:endParaRPr lang="en-US"/>
        </a:p>
      </dgm:t>
    </dgm:pt>
    <dgm:pt modelId="{23DC3889-4264-463D-89AE-8820FE4AFC64}" type="pres">
      <dgm:prSet presAssocID="{C94660F4-FD06-4AB1-AB46-02CFA5114233}" presName="Name0" presStyleCnt="0">
        <dgm:presLayoutVars>
          <dgm:chMax/>
          <dgm:chPref/>
          <dgm:dir/>
          <dgm:animLvl val="lvl"/>
        </dgm:presLayoutVars>
      </dgm:prSet>
      <dgm:spPr/>
    </dgm:pt>
    <dgm:pt modelId="{38B74D7B-BDBE-40CE-9361-7AEC8EBAFDDB}" type="pres">
      <dgm:prSet presAssocID="{00F79EC2-3D67-4AD3-AA09-D6E139E9D07C}" presName="composite" presStyleCnt="0"/>
      <dgm:spPr/>
    </dgm:pt>
    <dgm:pt modelId="{29581030-AA4D-4BDA-90EC-BD5B07A90EE8}" type="pres">
      <dgm:prSet presAssocID="{00F79EC2-3D67-4AD3-AA09-D6E139E9D07C}" presName="Parent1" presStyleLbl="node1" presStyleIdx="0" presStyleCnt="6">
        <dgm:presLayoutVars>
          <dgm:chMax val="1"/>
          <dgm:chPref val="1"/>
          <dgm:bulletEnabled val="1"/>
        </dgm:presLayoutVars>
      </dgm:prSet>
      <dgm:spPr/>
    </dgm:pt>
    <dgm:pt modelId="{ACB65025-4DEF-499B-8E86-9200E8307454}" type="pres">
      <dgm:prSet presAssocID="{00F79EC2-3D67-4AD3-AA09-D6E139E9D07C}" presName="Childtext1" presStyleLbl="revTx" presStyleIdx="0" presStyleCnt="3">
        <dgm:presLayoutVars>
          <dgm:chMax val="0"/>
          <dgm:chPref val="0"/>
          <dgm:bulletEnabled val="1"/>
        </dgm:presLayoutVars>
      </dgm:prSet>
      <dgm:spPr/>
    </dgm:pt>
    <dgm:pt modelId="{E198BD09-9B8F-4052-8F09-DF7DAE402B46}" type="pres">
      <dgm:prSet presAssocID="{00F79EC2-3D67-4AD3-AA09-D6E139E9D07C}" presName="BalanceSpacing" presStyleCnt="0"/>
      <dgm:spPr/>
    </dgm:pt>
    <dgm:pt modelId="{E43C68FE-556F-4C41-837E-6E8DE2E8072F}" type="pres">
      <dgm:prSet presAssocID="{00F79EC2-3D67-4AD3-AA09-D6E139E9D07C}" presName="BalanceSpacing1" presStyleCnt="0"/>
      <dgm:spPr/>
    </dgm:pt>
    <dgm:pt modelId="{32F989AB-9657-4D00-8F94-2C9A49B17411}" type="pres">
      <dgm:prSet presAssocID="{516F09C5-4D8D-4402-9AA0-58FD5728A8B9}" presName="Accent1Text" presStyleLbl="node1" presStyleIdx="1" presStyleCnt="6"/>
      <dgm:spPr/>
    </dgm:pt>
    <dgm:pt modelId="{D952842D-6877-4EF5-812D-2B1DC651A0C1}" type="pres">
      <dgm:prSet presAssocID="{516F09C5-4D8D-4402-9AA0-58FD5728A8B9}" presName="spaceBetweenRectangles" presStyleCnt="0"/>
      <dgm:spPr/>
    </dgm:pt>
    <dgm:pt modelId="{4F7F40F8-6E29-4B27-B2CA-79C6DA952B60}" type="pres">
      <dgm:prSet presAssocID="{1006B3F6-1029-4768-9E40-62AF2D5EF65B}" presName="composite" presStyleCnt="0"/>
      <dgm:spPr/>
    </dgm:pt>
    <dgm:pt modelId="{AE9CC772-1426-447D-B108-BE82BFCF88E4}" type="pres">
      <dgm:prSet presAssocID="{1006B3F6-1029-4768-9E40-62AF2D5EF65B}" presName="Parent1" presStyleLbl="node1" presStyleIdx="2" presStyleCnt="6">
        <dgm:presLayoutVars>
          <dgm:chMax val="1"/>
          <dgm:chPref val="1"/>
          <dgm:bulletEnabled val="1"/>
        </dgm:presLayoutVars>
      </dgm:prSet>
      <dgm:spPr/>
    </dgm:pt>
    <dgm:pt modelId="{2ECA9465-33D5-4B6D-994E-1F58335D9517}" type="pres">
      <dgm:prSet presAssocID="{1006B3F6-1029-4768-9E40-62AF2D5EF65B}" presName="Childtext1" presStyleLbl="revTx" presStyleIdx="1" presStyleCnt="3">
        <dgm:presLayoutVars>
          <dgm:chMax val="0"/>
          <dgm:chPref val="0"/>
          <dgm:bulletEnabled val="1"/>
        </dgm:presLayoutVars>
      </dgm:prSet>
      <dgm:spPr/>
    </dgm:pt>
    <dgm:pt modelId="{28409F54-30D9-4C61-A4F7-955D5D74CFF3}" type="pres">
      <dgm:prSet presAssocID="{1006B3F6-1029-4768-9E40-62AF2D5EF65B}" presName="BalanceSpacing" presStyleCnt="0"/>
      <dgm:spPr/>
    </dgm:pt>
    <dgm:pt modelId="{B44C97C1-8B31-4790-B99F-829A55FD7E12}" type="pres">
      <dgm:prSet presAssocID="{1006B3F6-1029-4768-9E40-62AF2D5EF65B}" presName="BalanceSpacing1" presStyleCnt="0"/>
      <dgm:spPr/>
    </dgm:pt>
    <dgm:pt modelId="{61DBE279-765B-444F-BA7C-E57B4B3352A7}" type="pres">
      <dgm:prSet presAssocID="{0F44F294-0FC4-463E-80C6-9024A5F8DA93}" presName="Accent1Text" presStyleLbl="node1" presStyleIdx="3" presStyleCnt="6"/>
      <dgm:spPr/>
    </dgm:pt>
    <dgm:pt modelId="{03C6CF7A-676D-4A74-9CD2-4CA6A3BA099A}" type="pres">
      <dgm:prSet presAssocID="{0F44F294-0FC4-463E-80C6-9024A5F8DA93}" presName="spaceBetweenRectangles" presStyleCnt="0"/>
      <dgm:spPr/>
    </dgm:pt>
    <dgm:pt modelId="{E210928A-235B-441B-871F-CA22F4005246}" type="pres">
      <dgm:prSet presAssocID="{90FA7772-E5A8-4113-A33E-2CDCB47705D1}" presName="composite" presStyleCnt="0"/>
      <dgm:spPr/>
    </dgm:pt>
    <dgm:pt modelId="{E09E8F4C-AA6C-44C2-9866-869FA80033A6}" type="pres">
      <dgm:prSet presAssocID="{90FA7772-E5A8-4113-A33E-2CDCB47705D1}" presName="Parent1" presStyleLbl="node1" presStyleIdx="4" presStyleCnt="6">
        <dgm:presLayoutVars>
          <dgm:chMax val="1"/>
          <dgm:chPref val="1"/>
          <dgm:bulletEnabled val="1"/>
        </dgm:presLayoutVars>
      </dgm:prSet>
      <dgm:spPr/>
    </dgm:pt>
    <dgm:pt modelId="{A2422712-2DF9-4957-9447-7A2F9BFC8937}" type="pres">
      <dgm:prSet presAssocID="{90FA7772-E5A8-4113-A33E-2CDCB47705D1}" presName="Childtext1" presStyleLbl="revTx" presStyleIdx="2" presStyleCnt="3">
        <dgm:presLayoutVars>
          <dgm:chMax val="0"/>
          <dgm:chPref val="0"/>
          <dgm:bulletEnabled val="1"/>
        </dgm:presLayoutVars>
      </dgm:prSet>
      <dgm:spPr/>
    </dgm:pt>
    <dgm:pt modelId="{BE0E4CAA-E447-48F6-8720-BC21AF58356A}" type="pres">
      <dgm:prSet presAssocID="{90FA7772-E5A8-4113-A33E-2CDCB47705D1}" presName="BalanceSpacing" presStyleCnt="0"/>
      <dgm:spPr/>
    </dgm:pt>
    <dgm:pt modelId="{FEAF8292-FD8C-4F9D-9132-26D65981269E}" type="pres">
      <dgm:prSet presAssocID="{90FA7772-E5A8-4113-A33E-2CDCB47705D1}" presName="BalanceSpacing1" presStyleCnt="0"/>
      <dgm:spPr/>
    </dgm:pt>
    <dgm:pt modelId="{E746CBB3-EDF6-4A10-B619-18DC18B95420}" type="pres">
      <dgm:prSet presAssocID="{B179785F-B376-4AF3-B25D-B30326EF8C3C}" presName="Accent1Text" presStyleLbl="node1" presStyleIdx="5" presStyleCnt="6"/>
      <dgm:spPr/>
    </dgm:pt>
  </dgm:ptLst>
  <dgm:cxnLst>
    <dgm:cxn modelId="{F20FE004-589F-4EBA-92F3-50F2F839AA0F}" type="presOf" srcId="{C94660F4-FD06-4AB1-AB46-02CFA5114233}" destId="{23DC3889-4264-463D-89AE-8820FE4AFC64}" srcOrd="0" destOrd="0" presId="urn:microsoft.com/office/officeart/2008/layout/AlternatingHexagons"/>
    <dgm:cxn modelId="{59D15115-5EDE-47CD-B2FF-E426A94FD37F}" type="presOf" srcId="{0F44F294-0FC4-463E-80C6-9024A5F8DA93}" destId="{61DBE279-765B-444F-BA7C-E57B4B3352A7}" srcOrd="0" destOrd="0" presId="urn:microsoft.com/office/officeart/2008/layout/AlternatingHexagons"/>
    <dgm:cxn modelId="{22AF451D-71D1-4A57-A886-095EE9362C1F}" type="presOf" srcId="{B179785F-B376-4AF3-B25D-B30326EF8C3C}" destId="{E746CBB3-EDF6-4A10-B619-18DC18B95420}" srcOrd="0" destOrd="0" presId="urn:microsoft.com/office/officeart/2008/layout/AlternatingHexagons"/>
    <dgm:cxn modelId="{DFF48D34-82C7-4908-919D-59F9AE9E15F3}" type="presOf" srcId="{1006B3F6-1029-4768-9E40-62AF2D5EF65B}" destId="{AE9CC772-1426-447D-B108-BE82BFCF88E4}" srcOrd="0" destOrd="0" presId="urn:microsoft.com/office/officeart/2008/layout/AlternatingHexagons"/>
    <dgm:cxn modelId="{87DB3042-6EBF-4AB5-945B-51D9ACF5357E}" srcId="{C94660F4-FD06-4AB1-AB46-02CFA5114233}" destId="{90FA7772-E5A8-4113-A33E-2CDCB47705D1}" srcOrd="2" destOrd="0" parTransId="{97A2DF77-2C25-469A-8B10-459EAC4369BA}" sibTransId="{B179785F-B376-4AF3-B25D-B30326EF8C3C}"/>
    <dgm:cxn modelId="{6B831F5A-9D2B-4012-8420-CF92EF193DF8}" srcId="{C94660F4-FD06-4AB1-AB46-02CFA5114233}" destId="{00F79EC2-3D67-4AD3-AA09-D6E139E9D07C}" srcOrd="0" destOrd="0" parTransId="{6F9860D6-096B-4FCF-9A98-673F19D5DE5E}" sibTransId="{516F09C5-4D8D-4402-9AA0-58FD5728A8B9}"/>
    <dgm:cxn modelId="{6FFBD485-C921-427D-BC14-87D8A381A390}" srcId="{C94660F4-FD06-4AB1-AB46-02CFA5114233}" destId="{1006B3F6-1029-4768-9E40-62AF2D5EF65B}" srcOrd="1" destOrd="0" parTransId="{4B719C9B-FD14-4513-B502-750D819A0BA6}" sibTransId="{0F44F294-0FC4-463E-80C6-9024A5F8DA93}"/>
    <dgm:cxn modelId="{74FD84B1-4897-47AF-A621-442D5064519D}" type="presOf" srcId="{516F09C5-4D8D-4402-9AA0-58FD5728A8B9}" destId="{32F989AB-9657-4D00-8F94-2C9A49B17411}" srcOrd="0" destOrd="0" presId="urn:microsoft.com/office/officeart/2008/layout/AlternatingHexagons"/>
    <dgm:cxn modelId="{D8000AB9-EB58-4DDC-BDBF-D29B4D3B4B36}" type="presOf" srcId="{90FA7772-E5A8-4113-A33E-2CDCB47705D1}" destId="{E09E8F4C-AA6C-44C2-9866-869FA80033A6}" srcOrd="0" destOrd="0" presId="urn:microsoft.com/office/officeart/2008/layout/AlternatingHexagons"/>
    <dgm:cxn modelId="{0B810FE3-43A2-448E-BAF5-301A51FBE0C5}" type="presOf" srcId="{00F79EC2-3D67-4AD3-AA09-D6E139E9D07C}" destId="{29581030-AA4D-4BDA-90EC-BD5B07A90EE8}" srcOrd="0" destOrd="0" presId="urn:microsoft.com/office/officeart/2008/layout/AlternatingHexagons"/>
    <dgm:cxn modelId="{49777E02-7458-4FE9-8D1B-AF21375DFD44}" type="presParOf" srcId="{23DC3889-4264-463D-89AE-8820FE4AFC64}" destId="{38B74D7B-BDBE-40CE-9361-7AEC8EBAFDDB}" srcOrd="0" destOrd="0" presId="urn:microsoft.com/office/officeart/2008/layout/AlternatingHexagons"/>
    <dgm:cxn modelId="{AF793674-6885-41D0-8069-E12DC9672E4F}" type="presParOf" srcId="{38B74D7B-BDBE-40CE-9361-7AEC8EBAFDDB}" destId="{29581030-AA4D-4BDA-90EC-BD5B07A90EE8}" srcOrd="0" destOrd="0" presId="urn:microsoft.com/office/officeart/2008/layout/AlternatingHexagons"/>
    <dgm:cxn modelId="{FD71A1E5-364C-49FA-8B4E-1876EF6DF7F1}" type="presParOf" srcId="{38B74D7B-BDBE-40CE-9361-7AEC8EBAFDDB}" destId="{ACB65025-4DEF-499B-8E86-9200E8307454}" srcOrd="1" destOrd="0" presId="urn:microsoft.com/office/officeart/2008/layout/AlternatingHexagons"/>
    <dgm:cxn modelId="{2AE5BEE1-0E82-4364-A0DE-91E4F0811EDD}" type="presParOf" srcId="{38B74D7B-BDBE-40CE-9361-7AEC8EBAFDDB}" destId="{E198BD09-9B8F-4052-8F09-DF7DAE402B46}" srcOrd="2" destOrd="0" presId="urn:microsoft.com/office/officeart/2008/layout/AlternatingHexagons"/>
    <dgm:cxn modelId="{6DB616AF-7802-4BFC-AA14-45C0DF6C0430}" type="presParOf" srcId="{38B74D7B-BDBE-40CE-9361-7AEC8EBAFDDB}" destId="{E43C68FE-556F-4C41-837E-6E8DE2E8072F}" srcOrd="3" destOrd="0" presId="urn:microsoft.com/office/officeart/2008/layout/AlternatingHexagons"/>
    <dgm:cxn modelId="{C01A977C-2D1E-4325-83A1-9771F95048BA}" type="presParOf" srcId="{38B74D7B-BDBE-40CE-9361-7AEC8EBAFDDB}" destId="{32F989AB-9657-4D00-8F94-2C9A49B17411}" srcOrd="4" destOrd="0" presId="urn:microsoft.com/office/officeart/2008/layout/AlternatingHexagons"/>
    <dgm:cxn modelId="{2BE778B1-8EBD-4B48-9410-32C0BB4C18DD}" type="presParOf" srcId="{23DC3889-4264-463D-89AE-8820FE4AFC64}" destId="{D952842D-6877-4EF5-812D-2B1DC651A0C1}" srcOrd="1" destOrd="0" presId="urn:microsoft.com/office/officeart/2008/layout/AlternatingHexagons"/>
    <dgm:cxn modelId="{22CA6224-B8CA-4325-A071-033EF19669EA}" type="presParOf" srcId="{23DC3889-4264-463D-89AE-8820FE4AFC64}" destId="{4F7F40F8-6E29-4B27-B2CA-79C6DA952B60}" srcOrd="2" destOrd="0" presId="urn:microsoft.com/office/officeart/2008/layout/AlternatingHexagons"/>
    <dgm:cxn modelId="{0CA30043-3A92-4A39-A5FE-625E7D0C28F3}" type="presParOf" srcId="{4F7F40F8-6E29-4B27-B2CA-79C6DA952B60}" destId="{AE9CC772-1426-447D-B108-BE82BFCF88E4}" srcOrd="0" destOrd="0" presId="urn:microsoft.com/office/officeart/2008/layout/AlternatingHexagons"/>
    <dgm:cxn modelId="{D50DD196-4A9E-44D0-84B1-E7DB984D1A86}" type="presParOf" srcId="{4F7F40F8-6E29-4B27-B2CA-79C6DA952B60}" destId="{2ECA9465-33D5-4B6D-994E-1F58335D9517}" srcOrd="1" destOrd="0" presId="urn:microsoft.com/office/officeart/2008/layout/AlternatingHexagons"/>
    <dgm:cxn modelId="{C0001AC9-1468-47DB-AEE0-50BC41465CF6}" type="presParOf" srcId="{4F7F40F8-6E29-4B27-B2CA-79C6DA952B60}" destId="{28409F54-30D9-4C61-A4F7-955D5D74CFF3}" srcOrd="2" destOrd="0" presId="urn:microsoft.com/office/officeart/2008/layout/AlternatingHexagons"/>
    <dgm:cxn modelId="{BA3AE0A8-5937-4B3C-BD17-C781FE2EED9C}" type="presParOf" srcId="{4F7F40F8-6E29-4B27-B2CA-79C6DA952B60}" destId="{B44C97C1-8B31-4790-B99F-829A55FD7E12}" srcOrd="3" destOrd="0" presId="urn:microsoft.com/office/officeart/2008/layout/AlternatingHexagons"/>
    <dgm:cxn modelId="{C7ED7119-00BF-4A54-9C77-85458D262B6B}" type="presParOf" srcId="{4F7F40F8-6E29-4B27-B2CA-79C6DA952B60}" destId="{61DBE279-765B-444F-BA7C-E57B4B3352A7}" srcOrd="4" destOrd="0" presId="urn:microsoft.com/office/officeart/2008/layout/AlternatingHexagons"/>
    <dgm:cxn modelId="{979AAF52-CEF0-4762-8215-7C34943F51A2}" type="presParOf" srcId="{23DC3889-4264-463D-89AE-8820FE4AFC64}" destId="{03C6CF7A-676D-4A74-9CD2-4CA6A3BA099A}" srcOrd="3" destOrd="0" presId="urn:microsoft.com/office/officeart/2008/layout/AlternatingHexagons"/>
    <dgm:cxn modelId="{CE245511-34C5-4792-9606-C8A3AF1D4166}" type="presParOf" srcId="{23DC3889-4264-463D-89AE-8820FE4AFC64}" destId="{E210928A-235B-441B-871F-CA22F4005246}" srcOrd="4" destOrd="0" presId="urn:microsoft.com/office/officeart/2008/layout/AlternatingHexagons"/>
    <dgm:cxn modelId="{44288041-B454-418E-9792-9BA8E7DBE30D}" type="presParOf" srcId="{E210928A-235B-441B-871F-CA22F4005246}" destId="{E09E8F4C-AA6C-44C2-9866-869FA80033A6}" srcOrd="0" destOrd="0" presId="urn:microsoft.com/office/officeart/2008/layout/AlternatingHexagons"/>
    <dgm:cxn modelId="{94D59A7E-7960-466D-9161-60D5B6744EEF}" type="presParOf" srcId="{E210928A-235B-441B-871F-CA22F4005246}" destId="{A2422712-2DF9-4957-9447-7A2F9BFC8937}" srcOrd="1" destOrd="0" presId="urn:microsoft.com/office/officeart/2008/layout/AlternatingHexagons"/>
    <dgm:cxn modelId="{11CF1F45-D82E-49A3-A919-0AC8B31F021A}" type="presParOf" srcId="{E210928A-235B-441B-871F-CA22F4005246}" destId="{BE0E4CAA-E447-48F6-8720-BC21AF58356A}" srcOrd="2" destOrd="0" presId="urn:microsoft.com/office/officeart/2008/layout/AlternatingHexagons"/>
    <dgm:cxn modelId="{05821631-FBBD-4153-9B11-81BE0A414AEE}" type="presParOf" srcId="{E210928A-235B-441B-871F-CA22F4005246}" destId="{FEAF8292-FD8C-4F9D-9132-26D65981269E}" srcOrd="3" destOrd="0" presId="urn:microsoft.com/office/officeart/2008/layout/AlternatingHexagons"/>
    <dgm:cxn modelId="{1D0A88CF-499A-47C5-A7FB-D0BCC523A59C}" type="presParOf" srcId="{E210928A-235B-441B-871F-CA22F4005246}" destId="{E746CBB3-EDF6-4A10-B619-18DC18B95420}"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73A9B7-7462-4538-85BC-00B92B577B1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734DE17-7600-4451-9DF1-EBB108C35493}">
      <dgm:prSet/>
      <dgm:spPr/>
      <dgm:t>
        <a:bodyPr/>
        <a:lstStyle/>
        <a:p>
          <a:r>
            <a:rPr lang="en-IN"/>
            <a:t>Reduced loss of life and property: Early warning and rapid response can help minimize the loss of life and property.</a:t>
          </a:r>
          <a:endParaRPr lang="en-US"/>
        </a:p>
      </dgm:t>
    </dgm:pt>
    <dgm:pt modelId="{DDB4E6F0-CDDA-4B54-AFC3-C69869BB8E66}" type="parTrans" cxnId="{B76B0F26-3E12-4476-8CF8-0F6E7236CF95}">
      <dgm:prSet/>
      <dgm:spPr/>
      <dgm:t>
        <a:bodyPr/>
        <a:lstStyle/>
        <a:p>
          <a:endParaRPr lang="en-US"/>
        </a:p>
      </dgm:t>
    </dgm:pt>
    <dgm:pt modelId="{3BC55A95-0F8D-4EC7-B79C-DDDC4550DA12}" type="sibTrans" cxnId="{B76B0F26-3E12-4476-8CF8-0F6E7236CF95}">
      <dgm:prSet/>
      <dgm:spPr/>
      <dgm:t>
        <a:bodyPr/>
        <a:lstStyle/>
        <a:p>
          <a:endParaRPr lang="en-US"/>
        </a:p>
      </dgm:t>
    </dgm:pt>
    <dgm:pt modelId="{05A597E6-BA73-4E4D-8B18-18826F80AC0E}">
      <dgm:prSet/>
      <dgm:spPr/>
      <dgm:t>
        <a:bodyPr/>
        <a:lstStyle/>
        <a:p>
          <a:r>
            <a:rPr lang="en-IN"/>
            <a:t>Increased disaster resilience: Monitoring and analyzing trends and patterns can help cities better understand and prepare for natural disasters, increasing their overall resilience.</a:t>
          </a:r>
          <a:endParaRPr lang="en-US"/>
        </a:p>
      </dgm:t>
    </dgm:pt>
    <dgm:pt modelId="{4C5D74AF-E640-4655-9C32-D08C5A329EFD}" type="parTrans" cxnId="{7D518AB2-7619-435E-98F0-DC631C8A5A35}">
      <dgm:prSet/>
      <dgm:spPr/>
      <dgm:t>
        <a:bodyPr/>
        <a:lstStyle/>
        <a:p>
          <a:endParaRPr lang="en-US"/>
        </a:p>
      </dgm:t>
    </dgm:pt>
    <dgm:pt modelId="{DCF83944-8F38-4060-A705-F53178DDFFF9}" type="sibTrans" cxnId="{7D518AB2-7619-435E-98F0-DC631C8A5A35}">
      <dgm:prSet/>
      <dgm:spPr/>
      <dgm:t>
        <a:bodyPr/>
        <a:lstStyle/>
        <a:p>
          <a:endParaRPr lang="en-US"/>
        </a:p>
      </dgm:t>
    </dgm:pt>
    <dgm:pt modelId="{6CC8667D-1027-4AEF-8E75-E2D7AB106CEB}">
      <dgm:prSet/>
      <dgm:spPr/>
      <dgm:t>
        <a:bodyPr/>
        <a:lstStyle/>
        <a:p>
          <a:r>
            <a:rPr lang="en-IN"/>
            <a:t>Better data collection and analysis: The collection and analysis of real-time data from smart city surveillance systems can provide valuable insights into the causes and impacts of natural disasters, enabling cities to make more informed decisions about disaster response and preparedness.</a:t>
          </a:r>
          <a:endParaRPr lang="en-US"/>
        </a:p>
      </dgm:t>
    </dgm:pt>
    <dgm:pt modelId="{63D99C43-4829-42DF-BAD7-6F1BF588AA96}" type="parTrans" cxnId="{6A29BF2A-4AD3-4DED-8873-9E47970CEE19}">
      <dgm:prSet/>
      <dgm:spPr/>
      <dgm:t>
        <a:bodyPr/>
        <a:lstStyle/>
        <a:p>
          <a:endParaRPr lang="en-US"/>
        </a:p>
      </dgm:t>
    </dgm:pt>
    <dgm:pt modelId="{24E2443C-32F1-4F34-A07E-34743DBEF3F3}" type="sibTrans" cxnId="{6A29BF2A-4AD3-4DED-8873-9E47970CEE19}">
      <dgm:prSet/>
      <dgm:spPr/>
      <dgm:t>
        <a:bodyPr/>
        <a:lstStyle/>
        <a:p>
          <a:endParaRPr lang="en-US"/>
        </a:p>
      </dgm:t>
    </dgm:pt>
    <dgm:pt modelId="{2815C6A2-52AB-4973-B0E7-4231A51FB347}">
      <dgm:prSet/>
      <dgm:spPr/>
      <dgm:t>
        <a:bodyPr/>
        <a:lstStyle/>
        <a:p>
          <a:r>
            <a:rPr lang="en-IN"/>
            <a:t>Increased public safety: Smart city surveillance systems can help to increase public safety by providing real-time information about the location and severity of natural disasters, allowing residents to take appropriate actions to protect themselves and their property.</a:t>
          </a:r>
          <a:endParaRPr lang="en-US"/>
        </a:p>
      </dgm:t>
    </dgm:pt>
    <dgm:pt modelId="{F3FE444E-568C-4CDE-826F-822A9E81F517}" type="parTrans" cxnId="{18F6ED21-DCC6-46BC-8F27-8202BB3AE859}">
      <dgm:prSet/>
      <dgm:spPr/>
      <dgm:t>
        <a:bodyPr/>
        <a:lstStyle/>
        <a:p>
          <a:endParaRPr lang="en-US"/>
        </a:p>
      </dgm:t>
    </dgm:pt>
    <dgm:pt modelId="{D850EF69-E537-4000-BE7A-2E8480A233B9}" type="sibTrans" cxnId="{18F6ED21-DCC6-46BC-8F27-8202BB3AE859}">
      <dgm:prSet/>
      <dgm:spPr/>
      <dgm:t>
        <a:bodyPr/>
        <a:lstStyle/>
        <a:p>
          <a:endParaRPr lang="en-US"/>
        </a:p>
      </dgm:t>
    </dgm:pt>
    <dgm:pt modelId="{5BF6B56C-CBC0-4F38-BC3C-522462FB13EB}" type="pres">
      <dgm:prSet presAssocID="{2273A9B7-7462-4538-85BC-00B92B577B15}" presName="linear" presStyleCnt="0">
        <dgm:presLayoutVars>
          <dgm:animLvl val="lvl"/>
          <dgm:resizeHandles val="exact"/>
        </dgm:presLayoutVars>
      </dgm:prSet>
      <dgm:spPr/>
    </dgm:pt>
    <dgm:pt modelId="{32701DF0-F8B5-4DBA-A5FF-C0D87553D33D}" type="pres">
      <dgm:prSet presAssocID="{7734DE17-7600-4451-9DF1-EBB108C35493}" presName="parentText" presStyleLbl="node1" presStyleIdx="0" presStyleCnt="4">
        <dgm:presLayoutVars>
          <dgm:chMax val="0"/>
          <dgm:bulletEnabled val="1"/>
        </dgm:presLayoutVars>
      </dgm:prSet>
      <dgm:spPr/>
    </dgm:pt>
    <dgm:pt modelId="{A65BC86B-F7CE-4D84-9872-BACDFCD84E8C}" type="pres">
      <dgm:prSet presAssocID="{3BC55A95-0F8D-4EC7-B79C-DDDC4550DA12}" presName="spacer" presStyleCnt="0"/>
      <dgm:spPr/>
    </dgm:pt>
    <dgm:pt modelId="{F8982EB7-BE14-45B8-B6DB-811B73D4BAA3}" type="pres">
      <dgm:prSet presAssocID="{05A597E6-BA73-4E4D-8B18-18826F80AC0E}" presName="parentText" presStyleLbl="node1" presStyleIdx="1" presStyleCnt="4">
        <dgm:presLayoutVars>
          <dgm:chMax val="0"/>
          <dgm:bulletEnabled val="1"/>
        </dgm:presLayoutVars>
      </dgm:prSet>
      <dgm:spPr/>
    </dgm:pt>
    <dgm:pt modelId="{9113D89A-9F0C-4BB4-A6DB-970ECCE8E538}" type="pres">
      <dgm:prSet presAssocID="{DCF83944-8F38-4060-A705-F53178DDFFF9}" presName="spacer" presStyleCnt="0"/>
      <dgm:spPr/>
    </dgm:pt>
    <dgm:pt modelId="{6846F43C-6590-4496-84D4-0A517A420D65}" type="pres">
      <dgm:prSet presAssocID="{6CC8667D-1027-4AEF-8E75-E2D7AB106CEB}" presName="parentText" presStyleLbl="node1" presStyleIdx="2" presStyleCnt="4">
        <dgm:presLayoutVars>
          <dgm:chMax val="0"/>
          <dgm:bulletEnabled val="1"/>
        </dgm:presLayoutVars>
      </dgm:prSet>
      <dgm:spPr/>
    </dgm:pt>
    <dgm:pt modelId="{88A9DE49-636C-4593-A966-98C4291FC20C}" type="pres">
      <dgm:prSet presAssocID="{24E2443C-32F1-4F34-A07E-34743DBEF3F3}" presName="spacer" presStyleCnt="0"/>
      <dgm:spPr/>
    </dgm:pt>
    <dgm:pt modelId="{96C489EE-6271-4AC0-B370-6F74F800C310}" type="pres">
      <dgm:prSet presAssocID="{2815C6A2-52AB-4973-B0E7-4231A51FB347}" presName="parentText" presStyleLbl="node1" presStyleIdx="3" presStyleCnt="4">
        <dgm:presLayoutVars>
          <dgm:chMax val="0"/>
          <dgm:bulletEnabled val="1"/>
        </dgm:presLayoutVars>
      </dgm:prSet>
      <dgm:spPr/>
    </dgm:pt>
  </dgm:ptLst>
  <dgm:cxnLst>
    <dgm:cxn modelId="{18F6ED21-DCC6-46BC-8F27-8202BB3AE859}" srcId="{2273A9B7-7462-4538-85BC-00B92B577B15}" destId="{2815C6A2-52AB-4973-B0E7-4231A51FB347}" srcOrd="3" destOrd="0" parTransId="{F3FE444E-568C-4CDE-826F-822A9E81F517}" sibTransId="{D850EF69-E537-4000-BE7A-2E8480A233B9}"/>
    <dgm:cxn modelId="{B76B0F26-3E12-4476-8CF8-0F6E7236CF95}" srcId="{2273A9B7-7462-4538-85BC-00B92B577B15}" destId="{7734DE17-7600-4451-9DF1-EBB108C35493}" srcOrd="0" destOrd="0" parTransId="{DDB4E6F0-CDDA-4B54-AFC3-C69869BB8E66}" sibTransId="{3BC55A95-0F8D-4EC7-B79C-DDDC4550DA12}"/>
    <dgm:cxn modelId="{C5C01628-6305-4ABA-8F22-7A27D7B293A3}" type="presOf" srcId="{2815C6A2-52AB-4973-B0E7-4231A51FB347}" destId="{96C489EE-6271-4AC0-B370-6F74F800C310}" srcOrd="0" destOrd="0" presId="urn:microsoft.com/office/officeart/2005/8/layout/vList2"/>
    <dgm:cxn modelId="{6A29BF2A-4AD3-4DED-8873-9E47970CEE19}" srcId="{2273A9B7-7462-4538-85BC-00B92B577B15}" destId="{6CC8667D-1027-4AEF-8E75-E2D7AB106CEB}" srcOrd="2" destOrd="0" parTransId="{63D99C43-4829-42DF-BAD7-6F1BF588AA96}" sibTransId="{24E2443C-32F1-4F34-A07E-34743DBEF3F3}"/>
    <dgm:cxn modelId="{E94AC962-13C3-42DF-8F44-317AEFF97CD9}" type="presOf" srcId="{2273A9B7-7462-4538-85BC-00B92B577B15}" destId="{5BF6B56C-CBC0-4F38-BC3C-522462FB13EB}" srcOrd="0" destOrd="0" presId="urn:microsoft.com/office/officeart/2005/8/layout/vList2"/>
    <dgm:cxn modelId="{ADA4AF46-9717-4669-9FFA-589BC6A5FA63}" type="presOf" srcId="{6CC8667D-1027-4AEF-8E75-E2D7AB106CEB}" destId="{6846F43C-6590-4496-84D4-0A517A420D65}" srcOrd="0" destOrd="0" presId="urn:microsoft.com/office/officeart/2005/8/layout/vList2"/>
    <dgm:cxn modelId="{474A886E-D08B-49BF-B191-1A0D8983E412}" type="presOf" srcId="{7734DE17-7600-4451-9DF1-EBB108C35493}" destId="{32701DF0-F8B5-4DBA-A5FF-C0D87553D33D}" srcOrd="0" destOrd="0" presId="urn:microsoft.com/office/officeart/2005/8/layout/vList2"/>
    <dgm:cxn modelId="{7D518AB2-7619-435E-98F0-DC631C8A5A35}" srcId="{2273A9B7-7462-4538-85BC-00B92B577B15}" destId="{05A597E6-BA73-4E4D-8B18-18826F80AC0E}" srcOrd="1" destOrd="0" parTransId="{4C5D74AF-E640-4655-9C32-D08C5A329EFD}" sibTransId="{DCF83944-8F38-4060-A705-F53178DDFFF9}"/>
    <dgm:cxn modelId="{6805ADE5-5491-47D9-ADB0-3852BBC8D3B7}" type="presOf" srcId="{05A597E6-BA73-4E4D-8B18-18826F80AC0E}" destId="{F8982EB7-BE14-45B8-B6DB-811B73D4BAA3}" srcOrd="0" destOrd="0" presId="urn:microsoft.com/office/officeart/2005/8/layout/vList2"/>
    <dgm:cxn modelId="{F81051E6-63A1-462F-9F1A-C5BA83333133}" type="presParOf" srcId="{5BF6B56C-CBC0-4F38-BC3C-522462FB13EB}" destId="{32701DF0-F8B5-4DBA-A5FF-C0D87553D33D}" srcOrd="0" destOrd="0" presId="urn:microsoft.com/office/officeart/2005/8/layout/vList2"/>
    <dgm:cxn modelId="{9372F871-0257-46E7-80A8-08A44D9839C2}" type="presParOf" srcId="{5BF6B56C-CBC0-4F38-BC3C-522462FB13EB}" destId="{A65BC86B-F7CE-4D84-9872-BACDFCD84E8C}" srcOrd="1" destOrd="0" presId="urn:microsoft.com/office/officeart/2005/8/layout/vList2"/>
    <dgm:cxn modelId="{7E729A7C-D172-450F-9101-9FE139E06432}" type="presParOf" srcId="{5BF6B56C-CBC0-4F38-BC3C-522462FB13EB}" destId="{F8982EB7-BE14-45B8-B6DB-811B73D4BAA3}" srcOrd="2" destOrd="0" presId="urn:microsoft.com/office/officeart/2005/8/layout/vList2"/>
    <dgm:cxn modelId="{C9A8FFAE-345B-4066-BB98-9127C722DA66}" type="presParOf" srcId="{5BF6B56C-CBC0-4F38-BC3C-522462FB13EB}" destId="{9113D89A-9F0C-4BB4-A6DB-970ECCE8E538}" srcOrd="3" destOrd="0" presId="urn:microsoft.com/office/officeart/2005/8/layout/vList2"/>
    <dgm:cxn modelId="{FD00A844-A593-456E-BF88-E0BD072EFFB0}" type="presParOf" srcId="{5BF6B56C-CBC0-4F38-BC3C-522462FB13EB}" destId="{6846F43C-6590-4496-84D4-0A517A420D65}" srcOrd="4" destOrd="0" presId="urn:microsoft.com/office/officeart/2005/8/layout/vList2"/>
    <dgm:cxn modelId="{A2D12B69-BB53-4EAD-A083-E53D76FB9B14}" type="presParOf" srcId="{5BF6B56C-CBC0-4F38-BC3C-522462FB13EB}" destId="{88A9DE49-636C-4593-A966-98C4291FC20C}" srcOrd="5" destOrd="0" presId="urn:microsoft.com/office/officeart/2005/8/layout/vList2"/>
    <dgm:cxn modelId="{8C5613B1-5892-4D43-B13A-AD9479266049}" type="presParOf" srcId="{5BF6B56C-CBC0-4F38-BC3C-522462FB13EB}" destId="{96C489EE-6271-4AC0-B370-6F74F800C310}" srcOrd="6"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6451F6-7F02-4F43-9BEC-43DB9C3D3FD1}">
      <dsp:nvSpPr>
        <dsp:cNvPr id="0" name=""/>
        <dsp:cNvSpPr/>
      </dsp:nvSpPr>
      <dsp:spPr>
        <a:xfrm>
          <a:off x="3538" y="1218855"/>
          <a:ext cx="1724432" cy="10950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443B39BA-E6E3-4241-B93B-9673AE7C4F77}">
      <dsp:nvSpPr>
        <dsp:cNvPr id="0" name=""/>
        <dsp:cNvSpPr/>
      </dsp:nvSpPr>
      <dsp:spPr>
        <a:xfrm>
          <a:off x="195142" y="1400879"/>
          <a:ext cx="1724432" cy="109501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Computer Vision</a:t>
          </a:r>
          <a:endParaRPr lang="en-US" sz="2200" kern="1200"/>
        </a:p>
      </dsp:txBody>
      <dsp:txXfrm>
        <a:off x="227214" y="1432951"/>
        <a:ext cx="1660288" cy="1030870"/>
      </dsp:txXfrm>
    </dsp:sp>
    <dsp:sp modelId="{6968F1AB-6BF4-46EC-9B45-0877F9180C8E}">
      <dsp:nvSpPr>
        <dsp:cNvPr id="0" name=""/>
        <dsp:cNvSpPr/>
      </dsp:nvSpPr>
      <dsp:spPr>
        <a:xfrm>
          <a:off x="2111179" y="1218855"/>
          <a:ext cx="1724432" cy="10950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681B5A9F-145A-4B38-8216-E32D47FC27B7}">
      <dsp:nvSpPr>
        <dsp:cNvPr id="0" name=""/>
        <dsp:cNvSpPr/>
      </dsp:nvSpPr>
      <dsp:spPr>
        <a:xfrm>
          <a:off x="2302782" y="1400879"/>
          <a:ext cx="1724432" cy="109501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Machine Learning</a:t>
          </a:r>
          <a:endParaRPr lang="en-US" sz="2200" kern="1200"/>
        </a:p>
      </dsp:txBody>
      <dsp:txXfrm>
        <a:off x="2334854" y="1432951"/>
        <a:ext cx="1660288" cy="1030870"/>
      </dsp:txXfrm>
    </dsp:sp>
    <dsp:sp modelId="{1C9FCB64-59DD-4F0F-AD43-EFB330183437}">
      <dsp:nvSpPr>
        <dsp:cNvPr id="0" name=""/>
        <dsp:cNvSpPr/>
      </dsp:nvSpPr>
      <dsp:spPr>
        <a:xfrm>
          <a:off x="4218819" y="1218855"/>
          <a:ext cx="1724432" cy="10950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7100B36-A821-477D-9D11-9574CC3A9202}">
      <dsp:nvSpPr>
        <dsp:cNvPr id="0" name=""/>
        <dsp:cNvSpPr/>
      </dsp:nvSpPr>
      <dsp:spPr>
        <a:xfrm>
          <a:off x="4410422" y="1400879"/>
          <a:ext cx="1724432" cy="109501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React</a:t>
          </a:r>
          <a:endParaRPr lang="en-US" sz="2200" kern="1200"/>
        </a:p>
      </dsp:txBody>
      <dsp:txXfrm>
        <a:off x="4442494" y="1432951"/>
        <a:ext cx="1660288" cy="1030870"/>
      </dsp:txXfrm>
    </dsp:sp>
    <dsp:sp modelId="{EB19B0F7-1919-4D92-A2D8-DC15794C497B}">
      <dsp:nvSpPr>
        <dsp:cNvPr id="0" name=""/>
        <dsp:cNvSpPr/>
      </dsp:nvSpPr>
      <dsp:spPr>
        <a:xfrm>
          <a:off x="6326459" y="1218855"/>
          <a:ext cx="1724432" cy="10950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8B32F17-8DFB-4A29-BA63-F527F67E10FE}">
      <dsp:nvSpPr>
        <dsp:cNvPr id="0" name=""/>
        <dsp:cNvSpPr/>
      </dsp:nvSpPr>
      <dsp:spPr>
        <a:xfrm>
          <a:off x="6518063" y="1400879"/>
          <a:ext cx="1724432" cy="109501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Next.js</a:t>
          </a:r>
          <a:endParaRPr lang="en-US" sz="2200" kern="1200"/>
        </a:p>
      </dsp:txBody>
      <dsp:txXfrm>
        <a:off x="6550135" y="1432951"/>
        <a:ext cx="1660288" cy="1030870"/>
      </dsp:txXfrm>
    </dsp:sp>
    <dsp:sp modelId="{DFD078AA-7BBB-4AD4-A14D-4FF3F6BFE79B}">
      <dsp:nvSpPr>
        <dsp:cNvPr id="0" name=""/>
        <dsp:cNvSpPr/>
      </dsp:nvSpPr>
      <dsp:spPr>
        <a:xfrm>
          <a:off x="8434099" y="1218855"/>
          <a:ext cx="1724432" cy="10950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EFD2101C-2CA4-4C59-B462-CA9BA9E7987B}">
      <dsp:nvSpPr>
        <dsp:cNvPr id="0" name=""/>
        <dsp:cNvSpPr/>
      </dsp:nvSpPr>
      <dsp:spPr>
        <a:xfrm>
          <a:off x="8625703" y="1400879"/>
          <a:ext cx="1724432" cy="109501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Python</a:t>
          </a:r>
          <a:endParaRPr lang="en-US" sz="2200" kern="1200"/>
        </a:p>
      </dsp:txBody>
      <dsp:txXfrm>
        <a:off x="8657775" y="1432951"/>
        <a:ext cx="1660288" cy="10308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81030-AA4D-4BDA-90EC-BD5B07A90EE8}">
      <dsp:nvSpPr>
        <dsp:cNvPr id="0" name=""/>
        <dsp:cNvSpPr/>
      </dsp:nvSpPr>
      <dsp:spPr>
        <a:xfrm rot="5400000">
          <a:off x="2586744" y="64324"/>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t>Town.</a:t>
          </a:r>
          <a:endParaRPr lang="en-US" sz="1000" kern="1200"/>
        </a:p>
      </dsp:txBody>
      <dsp:txXfrm rot="-5400000">
        <a:off x="2781626" y="152579"/>
        <a:ext cx="581851" cy="668795"/>
      </dsp:txXfrm>
    </dsp:sp>
    <dsp:sp modelId="{ACB65025-4DEF-499B-8E86-9200E8307454}">
      <dsp:nvSpPr>
        <dsp:cNvPr id="0" name=""/>
        <dsp:cNvSpPr/>
      </dsp:nvSpPr>
      <dsp:spPr>
        <a:xfrm>
          <a:off x="3520855" y="195492"/>
          <a:ext cx="1084322" cy="582969"/>
        </a:xfrm>
        <a:prstGeom prst="rect">
          <a:avLst/>
        </a:prstGeom>
        <a:noFill/>
        <a:ln>
          <a:noFill/>
        </a:ln>
        <a:effectLst/>
      </dsp:spPr>
      <dsp:style>
        <a:lnRef idx="0">
          <a:scrgbClr r="0" g="0" b="0"/>
        </a:lnRef>
        <a:fillRef idx="0">
          <a:scrgbClr r="0" g="0" b="0"/>
        </a:fillRef>
        <a:effectRef idx="0">
          <a:scrgbClr r="0" g="0" b="0"/>
        </a:effectRef>
        <a:fontRef idx="minor"/>
      </dsp:style>
    </dsp:sp>
    <dsp:sp modelId="{32F989AB-9657-4D00-8F94-2C9A49B17411}">
      <dsp:nvSpPr>
        <dsp:cNvPr id="0" name=""/>
        <dsp:cNvSpPr/>
      </dsp:nvSpPr>
      <dsp:spPr>
        <a:xfrm rot="5400000">
          <a:off x="1673814" y="64324"/>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5400000">
        <a:off x="1868696" y="152579"/>
        <a:ext cx="581851" cy="668795"/>
      </dsp:txXfrm>
    </dsp:sp>
    <dsp:sp modelId="{AE9CC772-1426-447D-B108-BE82BFCF88E4}">
      <dsp:nvSpPr>
        <dsp:cNvPr id="0" name=""/>
        <dsp:cNvSpPr/>
      </dsp:nvSpPr>
      <dsp:spPr>
        <a:xfrm rot="5400000">
          <a:off x="2128530" y="889031"/>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t>Big Cities.</a:t>
          </a:r>
          <a:endParaRPr lang="en-US" sz="1000" kern="1200"/>
        </a:p>
      </dsp:txBody>
      <dsp:txXfrm rot="-5400000">
        <a:off x="2323412" y="977286"/>
        <a:ext cx="581851" cy="668795"/>
      </dsp:txXfrm>
    </dsp:sp>
    <dsp:sp modelId="{2ECA9465-33D5-4B6D-994E-1F58335D9517}">
      <dsp:nvSpPr>
        <dsp:cNvPr id="0" name=""/>
        <dsp:cNvSpPr/>
      </dsp:nvSpPr>
      <dsp:spPr>
        <a:xfrm>
          <a:off x="1107362" y="1020199"/>
          <a:ext cx="1049344" cy="582969"/>
        </a:xfrm>
        <a:prstGeom prst="rect">
          <a:avLst/>
        </a:prstGeom>
        <a:noFill/>
        <a:ln>
          <a:noFill/>
        </a:ln>
        <a:effectLst/>
      </dsp:spPr>
      <dsp:style>
        <a:lnRef idx="0">
          <a:scrgbClr r="0" g="0" b="0"/>
        </a:lnRef>
        <a:fillRef idx="0">
          <a:scrgbClr r="0" g="0" b="0"/>
        </a:fillRef>
        <a:effectRef idx="0">
          <a:scrgbClr r="0" g="0" b="0"/>
        </a:effectRef>
        <a:fontRef idx="minor"/>
      </dsp:style>
    </dsp:sp>
    <dsp:sp modelId="{61DBE279-765B-444F-BA7C-E57B4B3352A7}">
      <dsp:nvSpPr>
        <dsp:cNvPr id="0" name=""/>
        <dsp:cNvSpPr/>
      </dsp:nvSpPr>
      <dsp:spPr>
        <a:xfrm rot="5400000">
          <a:off x="3041460" y="889031"/>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5400000">
        <a:off x="3236342" y="977286"/>
        <a:ext cx="581851" cy="668795"/>
      </dsp:txXfrm>
    </dsp:sp>
    <dsp:sp modelId="{E09E8F4C-AA6C-44C2-9866-869FA80033A6}">
      <dsp:nvSpPr>
        <dsp:cNvPr id="0" name=""/>
        <dsp:cNvSpPr/>
      </dsp:nvSpPr>
      <dsp:spPr>
        <a:xfrm rot="5400000">
          <a:off x="2586744" y="1713738"/>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t>Metro Stations.</a:t>
          </a:r>
          <a:endParaRPr lang="en-US" sz="1000" kern="1200"/>
        </a:p>
      </dsp:txBody>
      <dsp:txXfrm rot="-5400000">
        <a:off x="2781626" y="1801993"/>
        <a:ext cx="581851" cy="668795"/>
      </dsp:txXfrm>
    </dsp:sp>
    <dsp:sp modelId="{A2422712-2DF9-4957-9447-7A2F9BFC8937}">
      <dsp:nvSpPr>
        <dsp:cNvPr id="0" name=""/>
        <dsp:cNvSpPr/>
      </dsp:nvSpPr>
      <dsp:spPr>
        <a:xfrm>
          <a:off x="3520855" y="1844907"/>
          <a:ext cx="1084322" cy="582969"/>
        </a:xfrm>
        <a:prstGeom prst="rect">
          <a:avLst/>
        </a:prstGeom>
        <a:noFill/>
        <a:ln>
          <a:noFill/>
        </a:ln>
        <a:effectLst/>
      </dsp:spPr>
      <dsp:style>
        <a:lnRef idx="0">
          <a:scrgbClr r="0" g="0" b="0"/>
        </a:lnRef>
        <a:fillRef idx="0">
          <a:scrgbClr r="0" g="0" b="0"/>
        </a:fillRef>
        <a:effectRef idx="0">
          <a:scrgbClr r="0" g="0" b="0"/>
        </a:effectRef>
        <a:fontRef idx="minor"/>
      </dsp:style>
    </dsp:sp>
    <dsp:sp modelId="{E746CBB3-EDF6-4A10-B619-18DC18B95420}">
      <dsp:nvSpPr>
        <dsp:cNvPr id="0" name=""/>
        <dsp:cNvSpPr/>
      </dsp:nvSpPr>
      <dsp:spPr>
        <a:xfrm rot="5400000">
          <a:off x="1673814" y="1713738"/>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5400000">
        <a:off x="1868696" y="1801993"/>
        <a:ext cx="581851" cy="668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01DF0-F8B5-4DBA-A5FF-C0D87553D33D}">
      <dsp:nvSpPr>
        <dsp:cNvPr id="0" name=""/>
        <dsp:cNvSpPr/>
      </dsp:nvSpPr>
      <dsp:spPr>
        <a:xfrm>
          <a:off x="0" y="142980"/>
          <a:ext cx="8465574" cy="1029348"/>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Reduced loss of life and property: Early warning and rapid response can help minimize the loss of life and property.</a:t>
          </a:r>
          <a:endParaRPr lang="en-US" sz="1400" kern="1200"/>
        </a:p>
      </dsp:txBody>
      <dsp:txXfrm>
        <a:off x="50249" y="193229"/>
        <a:ext cx="8365076" cy="928850"/>
      </dsp:txXfrm>
    </dsp:sp>
    <dsp:sp modelId="{F8982EB7-BE14-45B8-B6DB-811B73D4BAA3}">
      <dsp:nvSpPr>
        <dsp:cNvPr id="0" name=""/>
        <dsp:cNvSpPr/>
      </dsp:nvSpPr>
      <dsp:spPr>
        <a:xfrm>
          <a:off x="0" y="1212648"/>
          <a:ext cx="8465574" cy="1029348"/>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Increased disaster resilience: Monitoring and analyzing trends and patterns can help cities better understand and prepare for natural disasters, increasing their overall resilience.</a:t>
          </a:r>
          <a:endParaRPr lang="en-US" sz="1400" kern="1200"/>
        </a:p>
      </dsp:txBody>
      <dsp:txXfrm>
        <a:off x="50249" y="1262897"/>
        <a:ext cx="8365076" cy="928850"/>
      </dsp:txXfrm>
    </dsp:sp>
    <dsp:sp modelId="{6846F43C-6590-4496-84D4-0A517A420D65}">
      <dsp:nvSpPr>
        <dsp:cNvPr id="0" name=""/>
        <dsp:cNvSpPr/>
      </dsp:nvSpPr>
      <dsp:spPr>
        <a:xfrm>
          <a:off x="0" y="2282317"/>
          <a:ext cx="8465574" cy="1029348"/>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Better data collection and analysis: The collection and analysis of real-time data from smart city surveillance systems can provide valuable insights into the causes and impacts of natural disasters, enabling cities to make more informed decisions about disaster response and preparedness.</a:t>
          </a:r>
          <a:endParaRPr lang="en-US" sz="1400" kern="1200"/>
        </a:p>
      </dsp:txBody>
      <dsp:txXfrm>
        <a:off x="50249" y="2332566"/>
        <a:ext cx="8365076" cy="928850"/>
      </dsp:txXfrm>
    </dsp:sp>
    <dsp:sp modelId="{96C489EE-6271-4AC0-B370-6F74F800C310}">
      <dsp:nvSpPr>
        <dsp:cNvPr id="0" name=""/>
        <dsp:cNvSpPr/>
      </dsp:nvSpPr>
      <dsp:spPr>
        <a:xfrm>
          <a:off x="0" y="3351986"/>
          <a:ext cx="8465574" cy="1029348"/>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Increased public safety: Smart city surveillance systems can help to increase public safety by providing real-time information about the location and severity of natural disasters, allowing residents to take appropriate actions to protect themselves and their property.</a:t>
          </a:r>
          <a:endParaRPr lang="en-US" sz="1400" kern="1200"/>
        </a:p>
      </dsp:txBody>
      <dsp:txXfrm>
        <a:off x="50249" y="3402235"/>
        <a:ext cx="8365076" cy="92885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43315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6548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0393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241522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0611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4627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2138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37120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4971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723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96359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2774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3/24/2023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606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6607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3708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1611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3/24/2023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7973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3/24/2023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216890113"/>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8" r:id="rId12"/>
    <p:sldLayoutId id="2147483733" r:id="rId13"/>
    <p:sldLayoutId id="2147483734" r:id="rId14"/>
    <p:sldLayoutId id="2147483735" r:id="rId15"/>
    <p:sldLayoutId id="2147483736" r:id="rId16"/>
    <p:sldLayoutId id="2147483737" r:id="rId17"/>
  </p:sldLayoutIdLst>
  <p:hf sldNum="0" hdr="0" ftr="0" dt="0"/>
  <p:txStyles>
    <p:titleStyle>
      <a:lvl1pPr algn="ctr" defTabSz="457200" rtl="0" eaLnBrk="1" latinLnBrk="0" hangingPunct="1">
        <a:lnSpc>
          <a:spcPct val="90000"/>
        </a:lnSpc>
        <a:spcBef>
          <a:spcPct val="0"/>
        </a:spcBef>
        <a:buNone/>
        <a:defRPr sz="3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ibm.com/in-en/topics/computer-vision#:~:text=Resources-,What%20is%20computer%20vision%3F,recommendations%20based%20on%20that%20information" TargetMode="External"/><Relationship Id="rId2" Type="http://schemas.openxmlformats.org/officeDocument/2006/relationships/hyperlink" Target="https://en.wikipedia.org/wiki/Surveillance_issues_in_smart_cities" TargetMode="External"/><Relationship Id="rId1" Type="http://schemas.openxmlformats.org/officeDocument/2006/relationships/slideLayout" Target="../slideLayouts/slideLayout2.xml"/><Relationship Id="rId6" Type="http://schemas.openxmlformats.org/officeDocument/2006/relationships/hyperlink" Target="https://www.sciencedirect.com/science/article/pii/S095741742100823X" TargetMode="External"/><Relationship Id="rId5" Type="http://schemas.openxmlformats.org/officeDocument/2006/relationships/hyperlink" Target="https://towardsdatascience.com/vehicle-detection-and-tracking-44b851d70508" TargetMode="External"/><Relationship Id="rId4" Type="http://schemas.openxmlformats.org/officeDocument/2006/relationships/hyperlink" Target="https://nextjs.org/doc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diagramDrawing" Target="../diagrams/drawing3.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diagramColors" Target="../diagrams/colors3.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QuickStyle" Target="../diagrams/quickStyle3.xml"/><Relationship Id="rId5" Type="http://schemas.openxmlformats.org/officeDocument/2006/relationships/diagramQuickStyle" Target="../diagrams/quickStyle2.xml"/><Relationship Id="rId10" Type="http://schemas.openxmlformats.org/officeDocument/2006/relationships/diagramLayout" Target="../diagrams/layout3.xml"/><Relationship Id="rId4" Type="http://schemas.openxmlformats.org/officeDocument/2006/relationships/diagramLayout" Target="../diagrams/layout2.xml"/><Relationship Id="rId9"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9C8FFB-1B5B-F683-5CFA-FDB9AFEE5B89}"/>
              </a:ext>
            </a:extLst>
          </p:cNvPr>
          <p:cNvPicPr>
            <a:picLocks noChangeAspect="1"/>
          </p:cNvPicPr>
          <p:nvPr/>
        </p:nvPicPr>
        <p:blipFill rotWithShape="1">
          <a:blip r:embed="rId3"/>
          <a:srcRect t="10000"/>
          <a:stretch/>
        </p:blipFill>
        <p:spPr>
          <a:xfrm>
            <a:off x="20" y="10"/>
            <a:ext cx="12191980" cy="6857990"/>
          </a:xfrm>
          <a:prstGeom prst="rect">
            <a:avLst/>
          </a:prstGeom>
        </p:spPr>
      </p:pic>
      <p:sp useBgFill="1">
        <p:nvSpPr>
          <p:cNvPr id="4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2D7BE34-1BCD-1705-DD1C-4F8F4E416F4E}"/>
              </a:ext>
            </a:extLst>
          </p:cNvPr>
          <p:cNvSpPr>
            <a:spLocks noGrp="1"/>
          </p:cNvSpPr>
          <p:nvPr>
            <p:ph type="ctrTitle"/>
          </p:nvPr>
        </p:nvSpPr>
        <p:spPr>
          <a:xfrm>
            <a:off x="4947701" y="3496574"/>
            <a:ext cx="6436104" cy="1052422"/>
          </a:xfrm>
        </p:spPr>
        <p:txBody>
          <a:bodyPr>
            <a:normAutofit/>
          </a:bodyPr>
          <a:lstStyle/>
          <a:p>
            <a:pPr algn="l"/>
            <a:r>
              <a:rPr lang="en-IN" sz="4400"/>
              <a:t>CityWatch</a:t>
            </a:r>
          </a:p>
        </p:txBody>
      </p:sp>
      <p:sp>
        <p:nvSpPr>
          <p:cNvPr id="3" name="Subtitle 2">
            <a:extLst>
              <a:ext uri="{FF2B5EF4-FFF2-40B4-BE49-F238E27FC236}">
                <a16:creationId xmlns:a16="http://schemas.microsoft.com/office/drawing/2014/main" id="{43E794E1-2C34-8B9A-5EDA-387F05596920}"/>
              </a:ext>
            </a:extLst>
          </p:cNvPr>
          <p:cNvSpPr>
            <a:spLocks noGrp="1"/>
          </p:cNvSpPr>
          <p:nvPr>
            <p:ph type="subTitle" idx="1"/>
          </p:nvPr>
        </p:nvSpPr>
        <p:spPr>
          <a:xfrm>
            <a:off x="4947701" y="4548996"/>
            <a:ext cx="6436104" cy="534838"/>
          </a:xfrm>
        </p:spPr>
        <p:txBody>
          <a:bodyPr>
            <a:normAutofit/>
          </a:bodyPr>
          <a:lstStyle/>
          <a:p>
            <a:pPr algn="l"/>
            <a:r>
              <a:rPr lang="en-IN" sz="1700">
                <a:solidFill>
                  <a:srgbClr val="D43B4E"/>
                </a:solidFill>
              </a:rPr>
              <a:t>A Comprehensive Surveillance and Analysis Platform for Smart Cities</a:t>
            </a:r>
          </a:p>
        </p:txBody>
      </p:sp>
    </p:spTree>
    <p:extLst>
      <p:ext uri="{BB962C8B-B14F-4D97-AF65-F5344CB8AC3E}">
        <p14:creationId xmlns:p14="http://schemas.microsoft.com/office/powerpoint/2010/main" val="1793028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4B7D-D458-DD3A-CA2C-3345FAE81641}"/>
              </a:ext>
            </a:extLst>
          </p:cNvPr>
          <p:cNvSpPr>
            <a:spLocks noGrp="1"/>
          </p:cNvSpPr>
          <p:nvPr>
            <p:ph type="title"/>
          </p:nvPr>
        </p:nvSpPr>
        <p:spPr>
          <a:xfrm>
            <a:off x="815473" y="294968"/>
            <a:ext cx="10353762" cy="1257300"/>
          </a:xfrm>
        </p:spPr>
        <p:txBody>
          <a:bodyPr/>
          <a:lstStyle/>
          <a:p>
            <a:r>
              <a:rPr lang="en-US" dirty="0"/>
              <a:t>UI CONCEPT</a:t>
            </a:r>
            <a:endParaRPr lang="en-IN" dirty="0"/>
          </a:p>
        </p:txBody>
      </p:sp>
      <p:pic>
        <p:nvPicPr>
          <p:cNvPr id="5" name="Content Placeholder 4">
            <a:extLst>
              <a:ext uri="{FF2B5EF4-FFF2-40B4-BE49-F238E27FC236}">
                <a16:creationId xmlns:a16="http://schemas.microsoft.com/office/drawing/2014/main" id="{743E46DA-F875-CE86-0650-8B2D00494085}"/>
              </a:ext>
            </a:extLst>
          </p:cNvPr>
          <p:cNvPicPr>
            <a:picLocks noGrp="1" noChangeAspect="1"/>
          </p:cNvPicPr>
          <p:nvPr>
            <p:ph idx="1"/>
          </p:nvPr>
        </p:nvPicPr>
        <p:blipFill>
          <a:blip r:embed="rId2"/>
          <a:stretch>
            <a:fillRect/>
          </a:stretch>
        </p:blipFill>
        <p:spPr>
          <a:xfrm>
            <a:off x="6080445" y="1649972"/>
            <a:ext cx="6111555" cy="4598428"/>
          </a:xfrm>
        </p:spPr>
      </p:pic>
      <p:pic>
        <p:nvPicPr>
          <p:cNvPr id="7" name="Picture 6">
            <a:extLst>
              <a:ext uri="{FF2B5EF4-FFF2-40B4-BE49-F238E27FC236}">
                <a16:creationId xmlns:a16="http://schemas.microsoft.com/office/drawing/2014/main" id="{C447CD30-417F-30C7-D937-3326088E8FC4}"/>
              </a:ext>
            </a:extLst>
          </p:cNvPr>
          <p:cNvPicPr>
            <a:picLocks noChangeAspect="1"/>
          </p:cNvPicPr>
          <p:nvPr/>
        </p:nvPicPr>
        <p:blipFill>
          <a:blip r:embed="rId3"/>
          <a:stretch>
            <a:fillRect/>
          </a:stretch>
        </p:blipFill>
        <p:spPr>
          <a:xfrm>
            <a:off x="78658" y="2500978"/>
            <a:ext cx="5508125" cy="2464312"/>
          </a:xfrm>
          <a:prstGeom prst="rect">
            <a:avLst/>
          </a:prstGeom>
        </p:spPr>
      </p:pic>
      <p:cxnSp>
        <p:nvCxnSpPr>
          <p:cNvPr id="9" name="Straight Connector 8">
            <a:extLst>
              <a:ext uri="{FF2B5EF4-FFF2-40B4-BE49-F238E27FC236}">
                <a16:creationId xmlns:a16="http://schemas.microsoft.com/office/drawing/2014/main" id="{59811F91-4DFF-34D6-5074-60E3624B38DE}"/>
              </a:ext>
            </a:extLst>
          </p:cNvPr>
          <p:cNvCxnSpPr/>
          <p:nvPr/>
        </p:nvCxnSpPr>
        <p:spPr>
          <a:xfrm>
            <a:off x="4045567" y="1327355"/>
            <a:ext cx="389357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990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9865A-156A-E7FB-0841-26CCFD3AFC34}"/>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350424F3-37F8-1F52-9717-BE5965ABBD07}"/>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3270146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05530-DC37-AA8A-CF8D-03CDEAA76E09}"/>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A8F67F6F-07F8-2634-3E24-DAF9B6BC1EB4}"/>
              </a:ext>
            </a:extLst>
          </p:cNvPr>
          <p:cNvSpPr>
            <a:spLocks noGrp="1"/>
          </p:cNvSpPr>
          <p:nvPr>
            <p:ph idx="1"/>
          </p:nvPr>
        </p:nvSpPr>
        <p:spPr/>
        <p:txBody>
          <a:bodyPr/>
          <a:lstStyle/>
          <a:p>
            <a:r>
              <a:rPr lang="en-IN" dirty="0">
                <a:hlinkClick r:id="rId2"/>
              </a:rPr>
              <a:t>https://en.wikipedia.org/wiki/Surveillance_issues_in_smart_cities</a:t>
            </a:r>
            <a:r>
              <a:rPr lang="en-IN" dirty="0"/>
              <a:t>.</a:t>
            </a:r>
          </a:p>
          <a:p>
            <a:r>
              <a:rPr lang="en-IN" dirty="0">
                <a:hlinkClick r:id="rId3"/>
              </a:rPr>
              <a:t>https://www.ibm.com/in-en/topics/computer-vision#:~:text=Resources-,What%20is%20computer%20vision%3F,recommendations%20based%20on%20that%20information</a:t>
            </a:r>
            <a:r>
              <a:rPr lang="en-IN" dirty="0"/>
              <a:t>.</a:t>
            </a:r>
          </a:p>
          <a:p>
            <a:r>
              <a:rPr lang="en-IN" dirty="0">
                <a:hlinkClick r:id="rId4"/>
              </a:rPr>
              <a:t>https://nextjs.org/docs</a:t>
            </a:r>
            <a:endParaRPr lang="en-IN" dirty="0"/>
          </a:p>
          <a:p>
            <a:r>
              <a:rPr lang="en-IN" dirty="0">
                <a:hlinkClick r:id="rId5"/>
              </a:rPr>
              <a:t>https://towardsdatascience.com/vehicle-detection-and-tracking-44b851d70508</a:t>
            </a:r>
            <a:endParaRPr lang="en-IN" dirty="0"/>
          </a:p>
          <a:p>
            <a:r>
              <a:rPr lang="en-IN" dirty="0">
                <a:hlinkClick r:id="rId6"/>
              </a:rPr>
              <a:t>https://www.sciencedirect.com/science/article/pii/S095741742100823X</a:t>
            </a:r>
            <a:endParaRPr lang="en-IN" dirty="0"/>
          </a:p>
          <a:p>
            <a:endParaRPr lang="en-IN" dirty="0"/>
          </a:p>
          <a:p>
            <a:endParaRPr lang="en-IN" dirty="0"/>
          </a:p>
          <a:p>
            <a:endParaRPr lang="en-IN" dirty="0"/>
          </a:p>
        </p:txBody>
      </p:sp>
    </p:spTree>
    <p:extLst>
      <p:ext uri="{BB962C8B-B14F-4D97-AF65-F5344CB8AC3E}">
        <p14:creationId xmlns:p14="http://schemas.microsoft.com/office/powerpoint/2010/main" val="3075613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A92D07D-069C-838C-74C0-8198492645F1}"/>
              </a:ext>
            </a:extLst>
          </p:cNvPr>
          <p:cNvSpPr>
            <a:spLocks noGrp="1"/>
          </p:cNvSpPr>
          <p:nvPr>
            <p:ph type="title"/>
          </p:nvPr>
        </p:nvSpPr>
        <p:spPr>
          <a:xfrm>
            <a:off x="913795" y="609600"/>
            <a:ext cx="10353762" cy="1257300"/>
          </a:xfrm>
        </p:spPr>
        <p:txBody>
          <a:bodyPr/>
          <a:lstStyle/>
          <a:p>
            <a:r>
              <a:rPr lang="en-IN" u="sng" dirty="0"/>
              <a:t>Team</a:t>
            </a:r>
          </a:p>
        </p:txBody>
      </p:sp>
      <p:sp>
        <p:nvSpPr>
          <p:cNvPr id="5" name="Content Placeholder 2">
            <a:extLst>
              <a:ext uri="{FF2B5EF4-FFF2-40B4-BE49-F238E27FC236}">
                <a16:creationId xmlns:a16="http://schemas.microsoft.com/office/drawing/2014/main" id="{E2C266FC-C935-132B-2A47-5CFB50DC485C}"/>
              </a:ext>
            </a:extLst>
          </p:cNvPr>
          <p:cNvSpPr>
            <a:spLocks noGrp="1"/>
          </p:cNvSpPr>
          <p:nvPr>
            <p:ph idx="1"/>
          </p:nvPr>
        </p:nvSpPr>
        <p:spPr>
          <a:xfrm>
            <a:off x="913794" y="2076450"/>
            <a:ext cx="9095619" cy="2740479"/>
          </a:xfrm>
        </p:spPr>
        <p:txBody>
          <a:bodyPr>
            <a:normAutofit fontScale="77500" lnSpcReduction="20000"/>
          </a:bodyPr>
          <a:lstStyle/>
          <a:p>
            <a:r>
              <a:rPr lang="en-IN" sz="3600" dirty="0"/>
              <a:t>Shruti Sharma | 20BCS3639</a:t>
            </a:r>
          </a:p>
          <a:p>
            <a:r>
              <a:rPr lang="en-IN" sz="3600" dirty="0"/>
              <a:t>Vinit Kundu | 20BCS3636</a:t>
            </a:r>
          </a:p>
          <a:p>
            <a:r>
              <a:rPr lang="en-IN" sz="3600" dirty="0"/>
              <a:t>Aayush </a:t>
            </a:r>
            <a:r>
              <a:rPr lang="en-IN" sz="3600" dirty="0" err="1"/>
              <a:t>Somankar</a:t>
            </a:r>
            <a:r>
              <a:rPr lang="en-IN" sz="3600" dirty="0"/>
              <a:t> 20BCS3641</a:t>
            </a:r>
          </a:p>
          <a:p>
            <a:r>
              <a:rPr lang="en-IN" sz="3600" dirty="0"/>
              <a:t>Anurag Rawat 20BCS3648</a:t>
            </a:r>
          </a:p>
          <a:p>
            <a:r>
              <a:rPr lang="en-IN" sz="3600" dirty="0"/>
              <a:t>Akshay Kumar 20BCS3624</a:t>
            </a:r>
          </a:p>
        </p:txBody>
      </p:sp>
    </p:spTree>
    <p:extLst>
      <p:ext uri="{BB962C8B-B14F-4D97-AF65-F5344CB8AC3E}">
        <p14:creationId xmlns:p14="http://schemas.microsoft.com/office/powerpoint/2010/main" val="982635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5EF8F5-DBA4-DA54-06D4-4D414B7E37CE}"/>
              </a:ext>
            </a:extLst>
          </p:cNvPr>
          <p:cNvSpPr>
            <a:spLocks noGrp="1"/>
          </p:cNvSpPr>
          <p:nvPr>
            <p:ph type="title"/>
          </p:nvPr>
        </p:nvSpPr>
        <p:spPr>
          <a:xfrm>
            <a:off x="913795" y="609599"/>
            <a:ext cx="5978072" cy="1481150"/>
          </a:xfrm>
        </p:spPr>
        <p:txBody>
          <a:bodyPr>
            <a:normAutofit/>
          </a:bodyPr>
          <a:lstStyle/>
          <a:p>
            <a:r>
              <a:rPr lang="en-IN" dirty="0"/>
              <a:t>Problem Statement:</a:t>
            </a:r>
            <a:br>
              <a:rPr lang="en-IN" dirty="0"/>
            </a:br>
            <a:endParaRPr lang="en-IN" dirty="0"/>
          </a:p>
        </p:txBody>
      </p:sp>
      <p:sp>
        <p:nvSpPr>
          <p:cNvPr id="3" name="Content Placeholder 2">
            <a:extLst>
              <a:ext uri="{FF2B5EF4-FFF2-40B4-BE49-F238E27FC236}">
                <a16:creationId xmlns:a16="http://schemas.microsoft.com/office/drawing/2014/main" id="{91920DB4-B658-CF20-2879-61E74B596A26}"/>
              </a:ext>
            </a:extLst>
          </p:cNvPr>
          <p:cNvSpPr>
            <a:spLocks noGrp="1"/>
          </p:cNvSpPr>
          <p:nvPr>
            <p:ph idx="1"/>
          </p:nvPr>
        </p:nvSpPr>
        <p:spPr>
          <a:xfrm>
            <a:off x="913795" y="2279176"/>
            <a:ext cx="5978072" cy="3415672"/>
          </a:xfrm>
        </p:spPr>
        <p:txBody>
          <a:bodyPr anchor="ctr">
            <a:normAutofit/>
          </a:bodyPr>
          <a:lstStyle/>
          <a:p>
            <a:pPr marL="36900" indent="0">
              <a:buNone/>
            </a:pPr>
            <a:r>
              <a:rPr lang="en-IN" dirty="0"/>
              <a:t>Cities today face a growing number of security challenges and risks, including crime, terrorism, and natural disasters. Traditional surveillance systems, such as CCTV cameras, are often limited in their ability to provide comprehensive surveillance coverage and real-time analysis of data. This can make it difficult for city officials and first responders to quickly identify and respond to potential security threats.</a:t>
            </a:r>
          </a:p>
        </p:txBody>
      </p:sp>
      <p:pic>
        <p:nvPicPr>
          <p:cNvPr id="1033" name="Picture 1032">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Bird's eye view of a cityscape">
            <a:extLst>
              <a:ext uri="{FF2B5EF4-FFF2-40B4-BE49-F238E27FC236}">
                <a16:creationId xmlns:a16="http://schemas.microsoft.com/office/drawing/2014/main" id="{5BCC05F4-9CC9-3C09-8FF1-7FBE0BDC2EF6}"/>
              </a:ext>
            </a:extLst>
          </p:cNvPr>
          <p:cNvPicPr>
            <a:picLocks noChangeAspect="1"/>
          </p:cNvPicPr>
          <p:nvPr/>
        </p:nvPicPr>
        <p:blipFill rotWithShape="1">
          <a:blip r:embed="rId4">
            <a:extLst>
              <a:ext uri="{28A0092B-C50C-407E-A947-70E740481C1C}">
                <a14:useLocalDpi xmlns:a14="http://schemas.microsoft.com/office/drawing/2010/main" val="0"/>
              </a:ext>
            </a:extLst>
          </a:blip>
          <a:srcRect l="1124" r="22869" b="2"/>
          <a:stretch/>
        </p:blipFill>
        <p:spPr>
          <a:xfrm>
            <a:off x="7620351" y="0"/>
            <a:ext cx="4571649" cy="3383270"/>
          </a:xfrm>
          <a:prstGeom prst="rect">
            <a:avLst/>
          </a:prstGeom>
        </p:spPr>
      </p:pic>
      <p:pic>
        <p:nvPicPr>
          <p:cNvPr id="1026" name="Picture 2" descr="Closed-circuit television - Wikipedia">
            <a:extLst>
              <a:ext uri="{FF2B5EF4-FFF2-40B4-BE49-F238E27FC236}">
                <a16:creationId xmlns:a16="http://schemas.microsoft.com/office/drawing/2014/main" id="{15002290-FCE0-2848-4745-65C1259F23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38" r="-1" b="4147"/>
          <a:stretch/>
        </p:blipFill>
        <p:spPr bwMode="auto">
          <a:xfrm>
            <a:off x="7620351" y="3429000"/>
            <a:ext cx="4571649"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26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8" descr="Arguments for and against government surveillance - Debating Europe">
            <a:extLst>
              <a:ext uri="{FF2B5EF4-FFF2-40B4-BE49-F238E27FC236}">
                <a16:creationId xmlns:a16="http://schemas.microsoft.com/office/drawing/2014/main" id="{BDB46EEB-345A-2970-1BD4-1B5A558F9B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10" r="-2" b="-2"/>
          <a:stretch/>
        </p:blipFill>
        <p:spPr bwMode="auto">
          <a:xfrm>
            <a:off x="0" y="0"/>
            <a:ext cx="6096000"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E7994B-E426-F283-831D-ADF17BAB9491}"/>
              </a:ext>
            </a:extLst>
          </p:cNvPr>
          <p:cNvPicPr>
            <a:picLocks noChangeAspect="1"/>
          </p:cNvPicPr>
          <p:nvPr/>
        </p:nvPicPr>
        <p:blipFill rotWithShape="1">
          <a:blip r:embed="rId4"/>
          <a:srcRect t="7020" b="4047"/>
          <a:stretch/>
        </p:blipFill>
        <p:spPr>
          <a:xfrm>
            <a:off x="-10647" y="3429000"/>
            <a:ext cx="6096000" cy="3429000"/>
          </a:xfrm>
          <a:prstGeom prst="rect">
            <a:avLst/>
          </a:prstGeom>
        </p:spPr>
      </p:pic>
      <p:pic>
        <p:nvPicPr>
          <p:cNvPr id="27" name="Picture 21">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7FAEE4A4-3033-4278-40EF-DE648A0DF685}"/>
              </a:ext>
            </a:extLst>
          </p:cNvPr>
          <p:cNvSpPr>
            <a:spLocks noGrp="1"/>
          </p:cNvSpPr>
          <p:nvPr>
            <p:ph type="title"/>
          </p:nvPr>
        </p:nvSpPr>
        <p:spPr>
          <a:xfrm>
            <a:off x="6900493" y="180424"/>
            <a:ext cx="4538124" cy="970450"/>
          </a:xfrm>
        </p:spPr>
        <p:txBody>
          <a:bodyPr anchor="b">
            <a:normAutofit/>
          </a:bodyPr>
          <a:lstStyle/>
          <a:p>
            <a:pPr algn="l"/>
            <a:r>
              <a:rPr lang="en-IN" sz="3600" dirty="0"/>
              <a:t>Solution</a:t>
            </a:r>
          </a:p>
        </p:txBody>
      </p:sp>
      <p:sp>
        <p:nvSpPr>
          <p:cNvPr id="3" name="Content Placeholder 2">
            <a:extLst>
              <a:ext uri="{FF2B5EF4-FFF2-40B4-BE49-F238E27FC236}">
                <a16:creationId xmlns:a16="http://schemas.microsoft.com/office/drawing/2014/main" id="{2B25E69E-7A7F-F61F-3E14-11A05F7EC33B}"/>
              </a:ext>
            </a:extLst>
          </p:cNvPr>
          <p:cNvSpPr>
            <a:spLocks noGrp="1"/>
          </p:cNvSpPr>
          <p:nvPr>
            <p:ph idx="1"/>
          </p:nvPr>
        </p:nvSpPr>
        <p:spPr>
          <a:xfrm>
            <a:off x="6900492" y="1524000"/>
            <a:ext cx="4672076" cy="4680155"/>
          </a:xfrm>
        </p:spPr>
        <p:txBody>
          <a:bodyPr anchor="t">
            <a:normAutofit fontScale="92500" lnSpcReduction="20000"/>
          </a:bodyPr>
          <a:lstStyle/>
          <a:p>
            <a:pPr marL="36900" indent="0">
              <a:lnSpc>
                <a:spcPct val="100000"/>
              </a:lnSpc>
              <a:buNone/>
            </a:pPr>
            <a:r>
              <a:rPr lang="en-IN" sz="2000" dirty="0"/>
              <a:t>The goal of this project is to develop a software-based solution that integrates multiple data sources, such as CCTV cameras, social media, and weather sensors, to provide a real-time view of the city's surveillance status. The solution will use machine learning algorithms and computer vision techniques to </a:t>
            </a:r>
            <a:r>
              <a:rPr lang="en-IN" sz="2000" dirty="0" err="1"/>
              <a:t>analyze</a:t>
            </a:r>
            <a:r>
              <a:rPr lang="en-IN" sz="2000" dirty="0"/>
              <a:t> the data and detect patterns and anomalies that could indicate a security threat. The solution will also include a user-friendly interface that allows city officials and first responders to monitor and control the surveillance system in real-time, as well as replay and </a:t>
            </a:r>
            <a:r>
              <a:rPr lang="en-IN" sz="2000" dirty="0" err="1"/>
              <a:t>analyze</a:t>
            </a:r>
            <a:r>
              <a:rPr lang="en-IN" sz="2000" dirty="0"/>
              <a:t> footage from past events. The solution should also have the ability to generate real-time alerts and recommendations for city officials and first responders in case of emergency</a:t>
            </a:r>
          </a:p>
        </p:txBody>
      </p:sp>
    </p:spTree>
    <p:extLst>
      <p:ext uri="{BB962C8B-B14F-4D97-AF65-F5344CB8AC3E}">
        <p14:creationId xmlns:p14="http://schemas.microsoft.com/office/powerpoint/2010/main" val="2682452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8C4D3-A4F0-CA50-6595-E205E304E1B2}"/>
              </a:ext>
            </a:extLst>
          </p:cNvPr>
          <p:cNvSpPr>
            <a:spLocks noGrp="1"/>
          </p:cNvSpPr>
          <p:nvPr>
            <p:ph type="title"/>
          </p:nvPr>
        </p:nvSpPr>
        <p:spPr>
          <a:xfrm>
            <a:off x="913795" y="609600"/>
            <a:ext cx="10353762" cy="1257300"/>
          </a:xfrm>
        </p:spPr>
        <p:txBody>
          <a:bodyPr>
            <a:normAutofit/>
          </a:bodyPr>
          <a:lstStyle/>
          <a:p>
            <a:r>
              <a:rPr lang="en-IN" dirty="0"/>
              <a:t>Technology Used</a:t>
            </a:r>
          </a:p>
        </p:txBody>
      </p:sp>
      <p:graphicFrame>
        <p:nvGraphicFramePr>
          <p:cNvPr id="5" name="Content Placeholder 2">
            <a:extLst>
              <a:ext uri="{FF2B5EF4-FFF2-40B4-BE49-F238E27FC236}">
                <a16:creationId xmlns:a16="http://schemas.microsoft.com/office/drawing/2014/main" id="{4DD216E1-0238-17ED-AB77-021149AA6A0E}"/>
              </a:ext>
            </a:extLst>
          </p:cNvPr>
          <p:cNvGraphicFramePr>
            <a:graphicFrameLocks noGrp="1"/>
          </p:cNvGraphicFramePr>
          <p:nvPr>
            <p:ph idx="1"/>
            <p:extLst>
              <p:ext uri="{D42A27DB-BD31-4B8C-83A1-F6EECF244321}">
                <p14:modId xmlns:p14="http://schemas.microsoft.com/office/powerpoint/2010/main" val="2282274143"/>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0402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CB77D-57D4-5A5B-8470-B237AA1DC252}"/>
              </a:ext>
            </a:extLst>
          </p:cNvPr>
          <p:cNvSpPr>
            <a:spLocks noGrp="1"/>
          </p:cNvSpPr>
          <p:nvPr>
            <p:ph type="title"/>
          </p:nvPr>
        </p:nvSpPr>
        <p:spPr/>
        <p:txBody>
          <a:bodyPr/>
          <a:lstStyle/>
          <a:p>
            <a:r>
              <a:rPr lang="en-IN" dirty="0"/>
              <a:t>Use Cases/Applicability</a:t>
            </a:r>
          </a:p>
        </p:txBody>
      </p:sp>
      <p:sp>
        <p:nvSpPr>
          <p:cNvPr id="3" name="Content Placeholder 2">
            <a:extLst>
              <a:ext uri="{FF2B5EF4-FFF2-40B4-BE49-F238E27FC236}">
                <a16:creationId xmlns:a16="http://schemas.microsoft.com/office/drawing/2014/main" id="{46164954-9BB4-C857-8E6A-0626123E4E4B}"/>
              </a:ext>
            </a:extLst>
          </p:cNvPr>
          <p:cNvSpPr>
            <a:spLocks noGrp="1"/>
          </p:cNvSpPr>
          <p:nvPr>
            <p:ph idx="1"/>
          </p:nvPr>
        </p:nvSpPr>
        <p:spPr/>
        <p:txBody>
          <a:bodyPr/>
          <a:lstStyle/>
          <a:p>
            <a:r>
              <a:rPr lang="en-IN" dirty="0"/>
              <a:t>Disaster response coordination.</a:t>
            </a:r>
          </a:p>
          <a:p>
            <a:r>
              <a:rPr lang="en-IN" dirty="0"/>
              <a:t>Surveillance all over city i.e. Road Traffic as well as Markets.</a:t>
            </a:r>
          </a:p>
          <a:p>
            <a:r>
              <a:rPr lang="en-IN" dirty="0"/>
              <a:t>Can be used by Police to efficiently caught a suspect. (Person or Vehicle).</a:t>
            </a:r>
          </a:p>
          <a:p>
            <a:r>
              <a:rPr lang="en-IN" dirty="0"/>
              <a:t>This project can be applied on all over the road and markets.</a:t>
            </a:r>
          </a:p>
          <a:p>
            <a:r>
              <a:rPr lang="en-IN" dirty="0"/>
              <a:t>This can also be applied for indoor surveillance like malls or Campus, Buildings.</a:t>
            </a:r>
          </a:p>
          <a:p>
            <a:r>
              <a:rPr lang="en-IN" dirty="0"/>
              <a:t>Proposed project can keep log of all face data in that area. </a:t>
            </a:r>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1345231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223D5C-B75D-484B-267A-58AF1083D799}"/>
              </a:ext>
            </a:extLst>
          </p:cNvPr>
          <p:cNvPicPr>
            <a:picLocks noChangeAspect="1"/>
          </p:cNvPicPr>
          <p:nvPr/>
        </p:nvPicPr>
        <p:blipFill>
          <a:blip r:embed="rId2"/>
          <a:stretch>
            <a:fillRect/>
          </a:stretch>
        </p:blipFill>
        <p:spPr>
          <a:xfrm>
            <a:off x="694073" y="1214886"/>
            <a:ext cx="10803853" cy="5200663"/>
          </a:xfrm>
          <a:prstGeom prst="rect">
            <a:avLst/>
          </a:prstGeom>
        </p:spPr>
      </p:pic>
      <p:sp>
        <p:nvSpPr>
          <p:cNvPr id="6" name="TextBox 5">
            <a:extLst>
              <a:ext uri="{FF2B5EF4-FFF2-40B4-BE49-F238E27FC236}">
                <a16:creationId xmlns:a16="http://schemas.microsoft.com/office/drawing/2014/main" id="{D899FBD0-EE05-209B-D575-927C2511F374}"/>
              </a:ext>
            </a:extLst>
          </p:cNvPr>
          <p:cNvSpPr txBox="1"/>
          <p:nvPr/>
        </p:nvSpPr>
        <p:spPr>
          <a:xfrm>
            <a:off x="2158180" y="442451"/>
            <a:ext cx="7875639" cy="646331"/>
          </a:xfrm>
          <a:prstGeom prst="rect">
            <a:avLst/>
          </a:prstGeom>
          <a:noFill/>
        </p:spPr>
        <p:txBody>
          <a:bodyPr wrap="square" rtlCol="0">
            <a:spAutoFit/>
          </a:bodyPr>
          <a:lstStyle/>
          <a:p>
            <a:pPr algn="ctr"/>
            <a:r>
              <a:rPr lang="en-IN" sz="3600" dirty="0"/>
              <a:t>Road Traffic Scenario</a:t>
            </a:r>
          </a:p>
        </p:txBody>
      </p:sp>
    </p:spTree>
    <p:extLst>
      <p:ext uri="{BB962C8B-B14F-4D97-AF65-F5344CB8AC3E}">
        <p14:creationId xmlns:p14="http://schemas.microsoft.com/office/powerpoint/2010/main" val="7042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8F158-A879-0DCC-42F9-872FD2715368}"/>
              </a:ext>
            </a:extLst>
          </p:cNvPr>
          <p:cNvSpPr>
            <a:spLocks noGrp="1"/>
          </p:cNvSpPr>
          <p:nvPr>
            <p:ph type="title"/>
          </p:nvPr>
        </p:nvSpPr>
        <p:spPr>
          <a:xfrm>
            <a:off x="2054638" y="0"/>
            <a:ext cx="7846747" cy="855407"/>
          </a:xfrm>
        </p:spPr>
        <p:txBody>
          <a:bodyPr/>
          <a:lstStyle/>
          <a:p>
            <a:r>
              <a:rPr lang="en-IN" dirty="0"/>
              <a:t>Market Scenario </a:t>
            </a:r>
          </a:p>
        </p:txBody>
      </p:sp>
      <p:pic>
        <p:nvPicPr>
          <p:cNvPr id="5" name="Picture 4">
            <a:extLst>
              <a:ext uri="{FF2B5EF4-FFF2-40B4-BE49-F238E27FC236}">
                <a16:creationId xmlns:a16="http://schemas.microsoft.com/office/drawing/2014/main" id="{9C4E9BD5-9BB2-AA6B-7EF1-02D98E7E096D}"/>
              </a:ext>
            </a:extLst>
          </p:cNvPr>
          <p:cNvPicPr>
            <a:picLocks noChangeAspect="1"/>
          </p:cNvPicPr>
          <p:nvPr/>
        </p:nvPicPr>
        <p:blipFill>
          <a:blip r:embed="rId2"/>
          <a:stretch>
            <a:fillRect/>
          </a:stretch>
        </p:blipFill>
        <p:spPr>
          <a:xfrm>
            <a:off x="919118" y="685385"/>
            <a:ext cx="10353762" cy="5912059"/>
          </a:xfrm>
          <a:prstGeom prst="rect">
            <a:avLst/>
          </a:prstGeom>
        </p:spPr>
      </p:pic>
    </p:spTree>
    <p:extLst>
      <p:ext uri="{BB962C8B-B14F-4D97-AF65-F5344CB8AC3E}">
        <p14:creationId xmlns:p14="http://schemas.microsoft.com/office/powerpoint/2010/main" val="3984238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03D9-B435-DEBE-9B9B-50FD2FC42A2E}"/>
              </a:ext>
            </a:extLst>
          </p:cNvPr>
          <p:cNvSpPr>
            <a:spLocks noGrp="1"/>
          </p:cNvSpPr>
          <p:nvPr>
            <p:ph type="title"/>
          </p:nvPr>
        </p:nvSpPr>
        <p:spPr>
          <a:xfrm>
            <a:off x="914402" y="93407"/>
            <a:ext cx="10245818" cy="786581"/>
          </a:xfrm>
        </p:spPr>
        <p:txBody>
          <a:bodyPr>
            <a:normAutofit/>
          </a:bodyPr>
          <a:lstStyle/>
          <a:p>
            <a:r>
              <a:rPr lang="en-IN" dirty="0"/>
              <a:t>Scale of Impact</a:t>
            </a:r>
          </a:p>
        </p:txBody>
      </p:sp>
      <p:graphicFrame>
        <p:nvGraphicFramePr>
          <p:cNvPr id="6" name="Content Placeholder 2">
            <a:extLst>
              <a:ext uri="{FF2B5EF4-FFF2-40B4-BE49-F238E27FC236}">
                <a16:creationId xmlns:a16="http://schemas.microsoft.com/office/drawing/2014/main" id="{993235A3-3FA8-1CD6-BCF1-EE4F9CC55E7B}"/>
              </a:ext>
            </a:extLst>
          </p:cNvPr>
          <p:cNvGraphicFramePr>
            <a:graphicFrameLocks noGrp="1"/>
          </p:cNvGraphicFramePr>
          <p:nvPr>
            <p:ph idx="1"/>
            <p:extLst>
              <p:ext uri="{D42A27DB-BD31-4B8C-83A1-F6EECF244321}">
                <p14:modId xmlns:p14="http://schemas.microsoft.com/office/powerpoint/2010/main" val="424158114"/>
              </p:ext>
            </p:extLst>
          </p:nvPr>
        </p:nvGraphicFramePr>
        <p:xfrm>
          <a:off x="-1170038" y="285391"/>
          <a:ext cx="5712541" cy="2623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A screenshot of a video game&#10;&#10;Description automatically generated with medium confidence">
            <a:extLst>
              <a:ext uri="{FF2B5EF4-FFF2-40B4-BE49-F238E27FC236}">
                <a16:creationId xmlns:a16="http://schemas.microsoft.com/office/drawing/2014/main" id="{4D012084-03D0-3ABD-C92B-B923524C5068}"/>
              </a:ext>
            </a:extLst>
          </p:cNvPr>
          <p:cNvPicPr>
            <a:picLocks noChangeAspect="1"/>
          </p:cNvPicPr>
          <p:nvPr/>
        </p:nvPicPr>
        <p:blipFill>
          <a:blip r:embed="rId8"/>
          <a:stretch>
            <a:fillRect/>
          </a:stretch>
        </p:blipFill>
        <p:spPr>
          <a:xfrm>
            <a:off x="229053" y="3719789"/>
            <a:ext cx="3094250" cy="2318568"/>
          </a:xfrm>
          <a:prstGeom prst="rect">
            <a:avLst/>
          </a:prstGeom>
        </p:spPr>
      </p:pic>
      <p:graphicFrame>
        <p:nvGraphicFramePr>
          <p:cNvPr id="11" name="TextBox 4">
            <a:extLst>
              <a:ext uri="{FF2B5EF4-FFF2-40B4-BE49-F238E27FC236}">
                <a16:creationId xmlns:a16="http://schemas.microsoft.com/office/drawing/2014/main" id="{E40BF5CA-53DD-FC49-B5BF-6B1736A29508}"/>
              </a:ext>
            </a:extLst>
          </p:cNvPr>
          <p:cNvGraphicFramePr/>
          <p:nvPr/>
        </p:nvGraphicFramePr>
        <p:xfrm>
          <a:off x="3323303" y="879988"/>
          <a:ext cx="8465574" cy="452431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4356008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301B27"/>
      </a:dk2>
      <a:lt2>
        <a:srgbClr val="F0F3F3"/>
      </a:lt2>
      <a:accent1>
        <a:srgbClr val="D43B4E"/>
      </a:accent1>
      <a:accent2>
        <a:srgbClr val="C32A7C"/>
      </a:accent2>
      <a:accent3>
        <a:srgbClr val="D43BCE"/>
      </a:accent3>
      <a:accent4>
        <a:srgbClr val="892AC3"/>
      </a:accent4>
      <a:accent5>
        <a:srgbClr val="5C3BD4"/>
      </a:accent5>
      <a:accent6>
        <a:srgbClr val="2A49C3"/>
      </a:accent6>
      <a:hlink>
        <a:srgbClr val="7F54C6"/>
      </a:hlink>
      <a:folHlink>
        <a:srgbClr val="7F7F7F"/>
      </a:folHlink>
    </a:clrScheme>
    <a:fontScheme name="Slate">
      <a:majorFont>
        <a:latin typeface="Georgia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Dubai"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1097</TotalTime>
  <Words>556</Words>
  <Application>Microsoft Office PowerPoint</Application>
  <PresentationFormat>Widescreen</PresentationFormat>
  <Paragraphs>47</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Dubai</vt:lpstr>
      <vt:lpstr>Georgia Pro</vt:lpstr>
      <vt:lpstr>Wingdings 2</vt:lpstr>
      <vt:lpstr>SlateVTI</vt:lpstr>
      <vt:lpstr>CityWatch</vt:lpstr>
      <vt:lpstr>Team</vt:lpstr>
      <vt:lpstr>Problem Statement: </vt:lpstr>
      <vt:lpstr>Solution</vt:lpstr>
      <vt:lpstr>Technology Used</vt:lpstr>
      <vt:lpstr>Use Cases/Applicability</vt:lpstr>
      <vt:lpstr>PowerPoint Presentation</vt:lpstr>
      <vt:lpstr>Market Scenario </vt:lpstr>
      <vt:lpstr>Scale of Impact</vt:lpstr>
      <vt:lpstr>UI CONCEPT</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CityWatch</dc:title>
  <dc:creator>Vinit kundu</dc:creator>
  <cp:lastModifiedBy>Vinit kundu</cp:lastModifiedBy>
  <cp:revision>11</cp:revision>
  <dcterms:created xsi:type="dcterms:W3CDTF">2023-01-29T13:37:45Z</dcterms:created>
  <dcterms:modified xsi:type="dcterms:W3CDTF">2023-03-24T07:08:22Z</dcterms:modified>
</cp:coreProperties>
</file>